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59" r:id="rId22"/>
    <p:sldId id="260" r:id="rId23"/>
    <p:sldId id="261" r:id="rId24"/>
    <p:sldId id="262" r:id="rId25"/>
    <p:sldId id="263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3" r:id="rId61"/>
    <p:sldId id="322" r:id="rId62"/>
    <p:sldId id="321" r:id="rId63"/>
    <p:sldId id="324" r:id="rId64"/>
    <p:sldId id="325" r:id="rId65"/>
    <p:sldId id="326" r:id="rId66"/>
    <p:sldId id="327" r:id="rId67"/>
    <p:sldId id="328" r:id="rId68"/>
    <p:sldId id="306" r:id="rId69"/>
    <p:sldId id="307" r:id="rId70"/>
    <p:sldId id="308" r:id="rId71"/>
    <p:sldId id="309" r:id="rId72"/>
    <p:sldId id="329" r:id="rId73"/>
    <p:sldId id="330" r:id="rId74"/>
    <p:sldId id="331" r:id="rId75"/>
    <p:sldId id="332" r:id="rId76"/>
    <p:sldId id="333" r:id="rId77"/>
    <p:sldId id="334" r:id="rId78"/>
    <p:sldId id="336" r:id="rId79"/>
    <p:sldId id="335" r:id="rId80"/>
    <p:sldId id="337" r:id="rId81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A00477-46F6-1940-A16A-1A510ACFCE6D}" v="535" dt="2020-04-25T05:53:21.1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43"/>
    <p:restoredTop sz="96327"/>
  </p:normalViewPr>
  <p:slideViewPr>
    <p:cSldViewPr snapToGrid="0" snapToObjects="1">
      <p:cViewPr varScale="1">
        <p:scale>
          <a:sx n="141" d="100"/>
          <a:sy n="141" d="100"/>
        </p:scale>
        <p:origin x="20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ita bakanchev" userId="7425f483d9e5d2b1" providerId="LiveId" clId="{EFA00477-46F6-1940-A16A-1A510ACFCE6D}"/>
    <pc:docChg chg="undo custSel mod addSld delSld modSld sldOrd">
      <pc:chgData name="nikita bakanchev" userId="7425f483d9e5d2b1" providerId="LiveId" clId="{EFA00477-46F6-1940-A16A-1A510ACFCE6D}" dt="2020-04-25T05:55:35.619" v="13100" actId="5793"/>
      <pc:docMkLst>
        <pc:docMk/>
      </pc:docMkLst>
      <pc:sldChg chg="modSp">
        <pc:chgData name="nikita bakanchev" userId="7425f483d9e5d2b1" providerId="LiveId" clId="{EFA00477-46F6-1940-A16A-1A510ACFCE6D}" dt="2020-04-25T05:38:42.395" v="12202" actId="20577"/>
        <pc:sldMkLst>
          <pc:docMk/>
          <pc:sldMk cId="3643970963" sldId="256"/>
        </pc:sldMkLst>
        <pc:spChg chg="mod">
          <ac:chgData name="nikita bakanchev" userId="7425f483d9e5d2b1" providerId="LiveId" clId="{EFA00477-46F6-1940-A16A-1A510ACFCE6D}" dt="2020-04-25T05:38:42.395" v="12202" actId="20577"/>
          <ac:spMkLst>
            <pc:docMk/>
            <pc:sldMk cId="3643970963" sldId="256"/>
            <ac:spMk id="2" creationId="{98A3BD62-AB9E-E145-BE79-E36D0D8158DF}"/>
          </ac:spMkLst>
        </pc:spChg>
      </pc:sldChg>
      <pc:sldChg chg="modSp add">
        <pc:chgData name="nikita bakanchev" userId="7425f483d9e5d2b1" providerId="LiveId" clId="{EFA00477-46F6-1940-A16A-1A510ACFCE6D}" dt="2020-04-22T15:35:18.753" v="364" actId="20577"/>
        <pc:sldMkLst>
          <pc:docMk/>
          <pc:sldMk cId="2316458906" sldId="257"/>
        </pc:sldMkLst>
        <pc:spChg chg="mod">
          <ac:chgData name="nikita bakanchev" userId="7425f483d9e5d2b1" providerId="LiveId" clId="{EFA00477-46F6-1940-A16A-1A510ACFCE6D}" dt="2020-04-22T15:33:48.038" v="22" actId="20577"/>
          <ac:spMkLst>
            <pc:docMk/>
            <pc:sldMk cId="2316458906" sldId="257"/>
            <ac:spMk id="2" creationId="{4DCA7974-4E9D-2048-80FF-7FD30D9A6B0A}"/>
          </ac:spMkLst>
        </pc:spChg>
        <pc:spChg chg="mod">
          <ac:chgData name="nikita bakanchev" userId="7425f483d9e5d2b1" providerId="LiveId" clId="{EFA00477-46F6-1940-A16A-1A510ACFCE6D}" dt="2020-04-22T15:35:18.753" v="364" actId="20577"/>
          <ac:spMkLst>
            <pc:docMk/>
            <pc:sldMk cId="2316458906" sldId="257"/>
            <ac:spMk id="3" creationId="{065B708E-79B3-E048-B6BD-F0F4D9D4E027}"/>
          </ac:spMkLst>
        </pc:spChg>
      </pc:sldChg>
      <pc:sldChg chg="modSp add">
        <pc:chgData name="nikita bakanchev" userId="7425f483d9e5d2b1" providerId="LiveId" clId="{EFA00477-46F6-1940-A16A-1A510ACFCE6D}" dt="2020-04-22T15:39:03.555" v="734" actId="20577"/>
        <pc:sldMkLst>
          <pc:docMk/>
          <pc:sldMk cId="335976917" sldId="258"/>
        </pc:sldMkLst>
        <pc:spChg chg="mod">
          <ac:chgData name="nikita bakanchev" userId="7425f483d9e5d2b1" providerId="LiveId" clId="{EFA00477-46F6-1940-A16A-1A510ACFCE6D}" dt="2020-04-22T15:36:49.001" v="381" actId="20577"/>
          <ac:spMkLst>
            <pc:docMk/>
            <pc:sldMk cId="335976917" sldId="258"/>
            <ac:spMk id="2" creationId="{3102870F-05E3-2347-881D-B60CB68FE951}"/>
          </ac:spMkLst>
        </pc:spChg>
        <pc:spChg chg="mod">
          <ac:chgData name="nikita bakanchev" userId="7425f483d9e5d2b1" providerId="LiveId" clId="{EFA00477-46F6-1940-A16A-1A510ACFCE6D}" dt="2020-04-22T15:39:03.555" v="734" actId="20577"/>
          <ac:spMkLst>
            <pc:docMk/>
            <pc:sldMk cId="335976917" sldId="258"/>
            <ac:spMk id="3" creationId="{D1A919D8-1F4E-3B42-9FA8-59BE10620B45}"/>
          </ac:spMkLst>
        </pc:spChg>
      </pc:sldChg>
      <pc:sldChg chg="modSp add">
        <pc:chgData name="nikita bakanchev" userId="7425f483d9e5d2b1" providerId="LiveId" clId="{EFA00477-46F6-1940-A16A-1A510ACFCE6D}" dt="2020-04-22T16:01:37.512" v="864" actId="20577"/>
        <pc:sldMkLst>
          <pc:docMk/>
          <pc:sldMk cId="1440652970" sldId="259"/>
        </pc:sldMkLst>
        <pc:spChg chg="mod">
          <ac:chgData name="nikita bakanchev" userId="7425f483d9e5d2b1" providerId="LiveId" clId="{EFA00477-46F6-1940-A16A-1A510ACFCE6D}" dt="2020-04-22T16:00:52.060" v="781" actId="20577"/>
          <ac:spMkLst>
            <pc:docMk/>
            <pc:sldMk cId="1440652970" sldId="259"/>
            <ac:spMk id="2" creationId="{2376828E-A338-5F4E-886C-EB9C99B14B70}"/>
          </ac:spMkLst>
        </pc:spChg>
        <pc:spChg chg="mod">
          <ac:chgData name="nikita bakanchev" userId="7425f483d9e5d2b1" providerId="LiveId" clId="{EFA00477-46F6-1940-A16A-1A510ACFCE6D}" dt="2020-04-22T16:01:37.512" v="864" actId="20577"/>
          <ac:spMkLst>
            <pc:docMk/>
            <pc:sldMk cId="1440652970" sldId="259"/>
            <ac:spMk id="3" creationId="{1FE54C59-4241-CD4B-B904-B155BA53B1C7}"/>
          </ac:spMkLst>
        </pc:spChg>
      </pc:sldChg>
      <pc:sldChg chg="modSp add">
        <pc:chgData name="nikita bakanchev" userId="7425f483d9e5d2b1" providerId="LiveId" clId="{EFA00477-46F6-1940-A16A-1A510ACFCE6D}" dt="2020-04-22T16:05:41.975" v="1342" actId="20577"/>
        <pc:sldMkLst>
          <pc:docMk/>
          <pc:sldMk cId="426577612" sldId="260"/>
        </pc:sldMkLst>
        <pc:spChg chg="mod">
          <ac:chgData name="nikita bakanchev" userId="7425f483d9e5d2b1" providerId="LiveId" clId="{EFA00477-46F6-1940-A16A-1A510ACFCE6D}" dt="2020-04-22T16:03:35.847" v="898" actId="20577"/>
          <ac:spMkLst>
            <pc:docMk/>
            <pc:sldMk cId="426577612" sldId="260"/>
            <ac:spMk id="2" creationId="{0E23D226-DA4C-3E4C-8386-F9B517C67353}"/>
          </ac:spMkLst>
        </pc:spChg>
        <pc:spChg chg="mod">
          <ac:chgData name="nikita bakanchev" userId="7425f483d9e5d2b1" providerId="LiveId" clId="{EFA00477-46F6-1940-A16A-1A510ACFCE6D}" dt="2020-04-22T16:05:41.975" v="1342" actId="20577"/>
          <ac:spMkLst>
            <pc:docMk/>
            <pc:sldMk cId="426577612" sldId="260"/>
            <ac:spMk id="3" creationId="{4D943F02-C7B0-EC45-856F-CB0F559FE737}"/>
          </ac:spMkLst>
        </pc:spChg>
      </pc:sldChg>
      <pc:sldChg chg="modSp add">
        <pc:chgData name="nikita bakanchev" userId="7425f483d9e5d2b1" providerId="LiveId" clId="{EFA00477-46F6-1940-A16A-1A510ACFCE6D}" dt="2020-04-24T20:24:57.697" v="7089" actId="20577"/>
        <pc:sldMkLst>
          <pc:docMk/>
          <pc:sldMk cId="1645328106" sldId="261"/>
        </pc:sldMkLst>
        <pc:spChg chg="mod">
          <ac:chgData name="nikita bakanchev" userId="7425f483d9e5d2b1" providerId="LiveId" clId="{EFA00477-46F6-1940-A16A-1A510ACFCE6D}" dt="2020-04-22T16:07:14.196" v="1363" actId="20577"/>
          <ac:spMkLst>
            <pc:docMk/>
            <pc:sldMk cId="1645328106" sldId="261"/>
            <ac:spMk id="2" creationId="{C0DD6888-D8A3-3D4D-8E9F-903A58394C8B}"/>
          </ac:spMkLst>
        </pc:spChg>
        <pc:spChg chg="mod">
          <ac:chgData name="nikita bakanchev" userId="7425f483d9e5d2b1" providerId="LiveId" clId="{EFA00477-46F6-1940-A16A-1A510ACFCE6D}" dt="2020-04-24T20:24:57.697" v="7089" actId="20577"/>
          <ac:spMkLst>
            <pc:docMk/>
            <pc:sldMk cId="1645328106" sldId="261"/>
            <ac:spMk id="3" creationId="{4251AC79-A1A3-7445-A94E-003984B347FB}"/>
          </ac:spMkLst>
        </pc:spChg>
      </pc:sldChg>
      <pc:sldChg chg="addSp delSp modSp add">
        <pc:chgData name="nikita bakanchev" userId="7425f483d9e5d2b1" providerId="LiveId" clId="{EFA00477-46F6-1940-A16A-1A510ACFCE6D}" dt="2020-04-22T16:58:45.533" v="1958" actId="1076"/>
        <pc:sldMkLst>
          <pc:docMk/>
          <pc:sldMk cId="3205564352" sldId="262"/>
        </pc:sldMkLst>
        <pc:spChg chg="mod">
          <ac:chgData name="nikita bakanchev" userId="7425f483d9e5d2b1" providerId="LiveId" clId="{EFA00477-46F6-1940-A16A-1A510ACFCE6D}" dt="2020-04-22T16:19:19.881" v="1872" actId="20577"/>
          <ac:spMkLst>
            <pc:docMk/>
            <pc:sldMk cId="3205564352" sldId="262"/>
            <ac:spMk id="2" creationId="{AB611DF8-F973-6145-AD82-D7AA06ED9369}"/>
          </ac:spMkLst>
        </pc:spChg>
        <pc:spChg chg="del mod">
          <ac:chgData name="nikita bakanchev" userId="7425f483d9e5d2b1" providerId="LiveId" clId="{EFA00477-46F6-1940-A16A-1A510ACFCE6D}" dt="2020-04-22T16:19:30.190" v="1874"/>
          <ac:spMkLst>
            <pc:docMk/>
            <pc:sldMk cId="3205564352" sldId="262"/>
            <ac:spMk id="3" creationId="{DD911BE3-8F41-EA45-9738-A2BF1C8E4C53}"/>
          </ac:spMkLst>
        </pc:spChg>
        <pc:spChg chg="add del mod">
          <ac:chgData name="nikita bakanchev" userId="7425f483d9e5d2b1" providerId="LiveId" clId="{EFA00477-46F6-1940-A16A-1A510ACFCE6D}" dt="2020-04-22T16:22:18.772" v="1926"/>
          <ac:spMkLst>
            <pc:docMk/>
            <pc:sldMk cId="3205564352" sldId="262"/>
            <ac:spMk id="7" creationId="{9DD999B6-CB0A-E445-93AD-619C1B82D7FA}"/>
          </ac:spMkLst>
        </pc:spChg>
        <pc:graphicFrameChg chg="add del mod modGraphic">
          <ac:chgData name="nikita bakanchev" userId="7425f483d9e5d2b1" providerId="LiveId" clId="{EFA00477-46F6-1940-A16A-1A510ACFCE6D}" dt="2020-04-22T16:58:13.593" v="1951" actId="478"/>
          <ac:graphicFrameMkLst>
            <pc:docMk/>
            <pc:sldMk cId="3205564352" sldId="262"/>
            <ac:graphicFrameMk id="4" creationId="{F9665472-0049-FA42-A497-0331BE5933A4}"/>
          </ac:graphicFrameMkLst>
        </pc:graphicFrameChg>
        <pc:graphicFrameChg chg="add del mod modGraphic">
          <ac:chgData name="nikita bakanchev" userId="7425f483d9e5d2b1" providerId="LiveId" clId="{EFA00477-46F6-1940-A16A-1A510ACFCE6D}" dt="2020-04-22T16:58:32.599" v="1954" actId="478"/>
          <ac:graphicFrameMkLst>
            <pc:docMk/>
            <pc:sldMk cId="3205564352" sldId="262"/>
            <ac:graphicFrameMk id="5" creationId="{6A2CE3E8-6B35-B748-AAC6-4518000B8BCB}"/>
          </ac:graphicFrameMkLst>
        </pc:graphicFrameChg>
        <pc:graphicFrameChg chg="add del mod modGraphic">
          <ac:chgData name="nikita bakanchev" userId="7425f483d9e5d2b1" providerId="LiveId" clId="{EFA00477-46F6-1940-A16A-1A510ACFCE6D}" dt="2020-04-22T16:58:13.593" v="1951" actId="478"/>
          <ac:graphicFrameMkLst>
            <pc:docMk/>
            <pc:sldMk cId="3205564352" sldId="262"/>
            <ac:graphicFrameMk id="6" creationId="{452FA0F4-2D08-CA46-9394-EF44A97AFC78}"/>
          </ac:graphicFrameMkLst>
        </pc:graphicFrameChg>
        <pc:graphicFrameChg chg="add del mod modGraphic">
          <ac:chgData name="nikita bakanchev" userId="7425f483d9e5d2b1" providerId="LiveId" clId="{EFA00477-46F6-1940-A16A-1A510ACFCE6D}" dt="2020-04-22T16:58:13.593" v="1951" actId="478"/>
          <ac:graphicFrameMkLst>
            <pc:docMk/>
            <pc:sldMk cId="3205564352" sldId="262"/>
            <ac:graphicFrameMk id="8" creationId="{9D31C24E-8A73-B847-9006-00BCA675BBC5}"/>
          </ac:graphicFrameMkLst>
        </pc:graphicFrameChg>
        <pc:picChg chg="add mod">
          <ac:chgData name="nikita bakanchev" userId="7425f483d9e5d2b1" providerId="LiveId" clId="{EFA00477-46F6-1940-A16A-1A510ACFCE6D}" dt="2020-04-22T16:58:45.533" v="1958" actId="1076"/>
          <ac:picMkLst>
            <pc:docMk/>
            <pc:sldMk cId="3205564352" sldId="262"/>
            <ac:picMk id="26" creationId="{1F9CD7FA-0628-9E42-892B-EC3DFA4200BA}"/>
          </ac:picMkLst>
        </pc:picChg>
        <pc:cxnChg chg="add del mod">
          <ac:chgData name="nikita bakanchev" userId="7425f483d9e5d2b1" providerId="LiveId" clId="{EFA00477-46F6-1940-A16A-1A510ACFCE6D}" dt="2020-04-22T16:23:06.491" v="1932" actId="478"/>
          <ac:cxnSpMkLst>
            <pc:docMk/>
            <pc:sldMk cId="3205564352" sldId="262"/>
            <ac:cxnSpMk id="10" creationId="{E17AF7A0-3AF7-C541-BAB6-B0610CB8D843}"/>
          </ac:cxnSpMkLst>
        </pc:cxnChg>
        <pc:cxnChg chg="add del mod">
          <ac:chgData name="nikita bakanchev" userId="7425f483d9e5d2b1" providerId="LiveId" clId="{EFA00477-46F6-1940-A16A-1A510ACFCE6D}" dt="2020-04-22T16:24:33.776" v="1945" actId="478"/>
          <ac:cxnSpMkLst>
            <pc:docMk/>
            <pc:sldMk cId="3205564352" sldId="262"/>
            <ac:cxnSpMk id="15" creationId="{455657F5-05DF-E748-B231-FFFB49DAE215}"/>
          </ac:cxnSpMkLst>
        </pc:cxnChg>
        <pc:cxnChg chg="add del mod">
          <ac:chgData name="nikita bakanchev" userId="7425f483d9e5d2b1" providerId="LiveId" clId="{EFA00477-46F6-1940-A16A-1A510ACFCE6D}" dt="2020-04-22T16:24:57.826" v="1947" actId="11529"/>
          <ac:cxnSpMkLst>
            <pc:docMk/>
            <pc:sldMk cId="3205564352" sldId="262"/>
            <ac:cxnSpMk id="23" creationId="{3F193EBA-E60C-CF46-A1B9-F7FFC6051A62}"/>
          </ac:cxnSpMkLst>
        </pc:cxnChg>
        <pc:cxnChg chg="add del mod">
          <ac:chgData name="nikita bakanchev" userId="7425f483d9e5d2b1" providerId="LiveId" clId="{EFA00477-46F6-1940-A16A-1A510ACFCE6D}" dt="2020-04-22T16:58:25.758" v="1952" actId="478"/>
          <ac:cxnSpMkLst>
            <pc:docMk/>
            <pc:sldMk cId="3205564352" sldId="262"/>
            <ac:cxnSpMk id="25" creationId="{436E8379-D967-B649-88C2-5B501698DFA2}"/>
          </ac:cxnSpMkLst>
        </pc:cxnChg>
      </pc:sldChg>
      <pc:sldChg chg="addSp delSp modSp add mod setBg">
        <pc:chgData name="nikita bakanchev" userId="7425f483d9e5d2b1" providerId="LiveId" clId="{EFA00477-46F6-1940-A16A-1A510ACFCE6D}" dt="2020-04-22T17:11:05.639" v="1967" actId="26606"/>
        <pc:sldMkLst>
          <pc:docMk/>
          <pc:sldMk cId="3719291997" sldId="263"/>
        </pc:sldMkLst>
        <pc:spChg chg="mod">
          <ac:chgData name="nikita bakanchev" userId="7425f483d9e5d2b1" providerId="LiveId" clId="{EFA00477-46F6-1940-A16A-1A510ACFCE6D}" dt="2020-04-22T17:11:05.639" v="1967" actId="26606"/>
          <ac:spMkLst>
            <pc:docMk/>
            <pc:sldMk cId="3719291997" sldId="263"/>
            <ac:spMk id="2" creationId="{AB611DF8-F973-6145-AD82-D7AA06ED9369}"/>
          </ac:spMkLst>
        </pc:spChg>
        <pc:spChg chg="add del">
          <ac:chgData name="nikita bakanchev" userId="7425f483d9e5d2b1" providerId="LiveId" clId="{EFA00477-46F6-1940-A16A-1A510ACFCE6D}" dt="2020-04-22T17:11:05.639" v="1967" actId="26606"/>
          <ac:spMkLst>
            <pc:docMk/>
            <pc:sldMk cId="3719291997" sldId="263"/>
            <ac:spMk id="8" creationId="{5922BD39-6B5B-493A-BE62-58ECD0F7A75A}"/>
          </ac:spMkLst>
        </pc:spChg>
        <pc:spChg chg="add del">
          <ac:chgData name="nikita bakanchev" userId="7425f483d9e5d2b1" providerId="LiveId" clId="{EFA00477-46F6-1940-A16A-1A510ACFCE6D}" dt="2020-04-22T17:11:05.639" v="1967" actId="26606"/>
          <ac:spMkLst>
            <pc:docMk/>
            <pc:sldMk cId="3719291997" sldId="263"/>
            <ac:spMk id="12" creationId="{53FD85F6-ECDC-4124-9916-6444E142C663}"/>
          </ac:spMkLst>
        </pc:spChg>
        <pc:spChg chg="add del">
          <ac:chgData name="nikita bakanchev" userId="7425f483d9e5d2b1" providerId="LiveId" clId="{EFA00477-46F6-1940-A16A-1A510ACFCE6D}" dt="2020-04-22T17:11:05.639" v="1967" actId="26606"/>
          <ac:spMkLst>
            <pc:docMk/>
            <pc:sldMk cId="3719291997" sldId="263"/>
            <ac:spMk id="14" creationId="{FB5D26B4-74AD-4118-8F13-7051DA3BFA87}"/>
          </ac:spMkLst>
        </pc:spChg>
        <pc:picChg chg="add mod">
          <ac:chgData name="nikita bakanchev" userId="7425f483d9e5d2b1" providerId="LiveId" clId="{EFA00477-46F6-1940-A16A-1A510ACFCE6D}" dt="2020-04-22T17:11:05.639" v="1967" actId="26606"/>
          <ac:picMkLst>
            <pc:docMk/>
            <pc:sldMk cId="3719291997" sldId="263"/>
            <ac:picMk id="3" creationId="{13587A9A-A6EE-7B42-8F1E-5E77D3C8720D}"/>
          </ac:picMkLst>
        </pc:picChg>
        <pc:picChg chg="add del">
          <ac:chgData name="nikita bakanchev" userId="7425f483d9e5d2b1" providerId="LiveId" clId="{EFA00477-46F6-1940-A16A-1A510ACFCE6D}" dt="2020-04-22T17:11:05.639" v="1967" actId="26606"/>
          <ac:picMkLst>
            <pc:docMk/>
            <pc:sldMk cId="3719291997" sldId="263"/>
            <ac:picMk id="10" creationId="{4741521E-DC76-41B9-8A47-448CD4F9FA46}"/>
          </ac:picMkLst>
        </pc:picChg>
        <pc:picChg chg="del">
          <ac:chgData name="nikita bakanchev" userId="7425f483d9e5d2b1" providerId="LiveId" clId="{EFA00477-46F6-1940-A16A-1A510ACFCE6D}" dt="2020-04-22T17:10:42.054" v="1961" actId="478"/>
          <ac:picMkLst>
            <pc:docMk/>
            <pc:sldMk cId="3719291997" sldId="263"/>
            <ac:picMk id="26" creationId="{1F9CD7FA-0628-9E42-892B-EC3DFA4200BA}"/>
          </ac:picMkLst>
        </pc:picChg>
      </pc:sldChg>
      <pc:sldChg chg="modSp add ord">
        <pc:chgData name="nikita bakanchev" userId="7425f483d9e5d2b1" providerId="LiveId" clId="{EFA00477-46F6-1940-A16A-1A510ACFCE6D}" dt="2020-04-24T13:20:45.336" v="2413" actId="20577"/>
        <pc:sldMkLst>
          <pc:docMk/>
          <pc:sldMk cId="3111999911" sldId="264"/>
        </pc:sldMkLst>
        <pc:spChg chg="mod">
          <ac:chgData name="nikita bakanchev" userId="7425f483d9e5d2b1" providerId="LiveId" clId="{EFA00477-46F6-1940-A16A-1A510ACFCE6D}" dt="2020-04-24T13:12:16.851" v="1991" actId="20577"/>
          <ac:spMkLst>
            <pc:docMk/>
            <pc:sldMk cId="3111999911" sldId="264"/>
            <ac:spMk id="2" creationId="{9047269B-A48A-1942-8DDF-FCC3F1874FF6}"/>
          </ac:spMkLst>
        </pc:spChg>
        <pc:spChg chg="mod">
          <ac:chgData name="nikita bakanchev" userId="7425f483d9e5d2b1" providerId="LiveId" clId="{EFA00477-46F6-1940-A16A-1A510ACFCE6D}" dt="2020-04-24T13:20:45.336" v="2413" actId="20577"/>
          <ac:spMkLst>
            <pc:docMk/>
            <pc:sldMk cId="3111999911" sldId="264"/>
            <ac:spMk id="3" creationId="{C63D8BD1-784F-544F-A767-8975073F8D8E}"/>
          </ac:spMkLst>
        </pc:spChg>
      </pc:sldChg>
      <pc:sldChg chg="addSp delSp modSp add">
        <pc:chgData name="nikita bakanchev" userId="7425f483d9e5d2b1" providerId="LiveId" clId="{EFA00477-46F6-1940-A16A-1A510ACFCE6D}" dt="2020-04-24T13:42:23.867" v="2440" actId="1076"/>
        <pc:sldMkLst>
          <pc:docMk/>
          <pc:sldMk cId="454157782" sldId="265"/>
        </pc:sldMkLst>
        <pc:spChg chg="mod">
          <ac:chgData name="nikita bakanchev" userId="7425f483d9e5d2b1" providerId="LiveId" clId="{EFA00477-46F6-1940-A16A-1A510ACFCE6D}" dt="2020-04-24T13:41:27.883" v="2433" actId="20577"/>
          <ac:spMkLst>
            <pc:docMk/>
            <pc:sldMk cId="454157782" sldId="265"/>
            <ac:spMk id="2" creationId="{635884B9-C55C-E243-A0ED-DA891FBDAD53}"/>
          </ac:spMkLst>
        </pc:spChg>
        <pc:spChg chg="del">
          <ac:chgData name="nikita bakanchev" userId="7425f483d9e5d2b1" providerId="LiveId" clId="{EFA00477-46F6-1940-A16A-1A510ACFCE6D}" dt="2020-04-24T13:41:32.524" v="2434"/>
          <ac:spMkLst>
            <pc:docMk/>
            <pc:sldMk cId="454157782" sldId="265"/>
            <ac:spMk id="3" creationId="{C414547B-9462-714C-A5C0-10F216D07A63}"/>
          </ac:spMkLst>
        </pc:spChg>
        <pc:spChg chg="add del">
          <ac:chgData name="nikita bakanchev" userId="7425f483d9e5d2b1" providerId="LiveId" clId="{EFA00477-46F6-1940-A16A-1A510ACFCE6D}" dt="2020-04-24T13:41:34.613" v="2436"/>
          <ac:spMkLst>
            <pc:docMk/>
            <pc:sldMk cId="454157782" sldId="265"/>
            <ac:spMk id="4" creationId="{3DA0208A-3A64-C547-AABD-0D33DCEE395E}"/>
          </ac:spMkLst>
        </pc:spChg>
        <pc:picChg chg="add mod">
          <ac:chgData name="nikita bakanchev" userId="7425f483d9e5d2b1" providerId="LiveId" clId="{EFA00477-46F6-1940-A16A-1A510ACFCE6D}" dt="2020-04-24T13:42:23.867" v="2440" actId="1076"/>
          <ac:picMkLst>
            <pc:docMk/>
            <pc:sldMk cId="454157782" sldId="265"/>
            <ac:picMk id="5" creationId="{FD409C9F-106C-454A-957C-486B89CA9521}"/>
          </ac:picMkLst>
        </pc:picChg>
      </pc:sldChg>
      <pc:sldChg chg="addSp modSp add">
        <pc:chgData name="nikita bakanchev" userId="7425f483d9e5d2b1" providerId="LiveId" clId="{EFA00477-46F6-1940-A16A-1A510ACFCE6D}" dt="2020-04-24T13:43:07.400" v="2560" actId="14100"/>
        <pc:sldMkLst>
          <pc:docMk/>
          <pc:sldMk cId="2291308907" sldId="266"/>
        </pc:sldMkLst>
        <pc:spChg chg="add mod">
          <ac:chgData name="nikita bakanchev" userId="7425f483d9e5d2b1" providerId="LiveId" clId="{EFA00477-46F6-1940-A16A-1A510ACFCE6D}" dt="2020-04-24T13:43:07.400" v="2560" actId="14100"/>
          <ac:spMkLst>
            <pc:docMk/>
            <pc:sldMk cId="2291308907" sldId="266"/>
            <ac:spMk id="3" creationId="{57DEEF1D-D937-F241-8C04-81B0ACBD8FC4}"/>
          </ac:spMkLst>
        </pc:spChg>
      </pc:sldChg>
      <pc:sldChg chg="addSp delSp modSp add">
        <pc:chgData name="nikita bakanchev" userId="7425f483d9e5d2b1" providerId="LiveId" clId="{EFA00477-46F6-1940-A16A-1A510ACFCE6D}" dt="2020-04-24T18:26:00.590" v="4768" actId="1076"/>
        <pc:sldMkLst>
          <pc:docMk/>
          <pc:sldMk cId="3815964933" sldId="267"/>
        </pc:sldMkLst>
        <pc:spChg chg="mod">
          <ac:chgData name="nikita bakanchev" userId="7425f483d9e5d2b1" providerId="LiveId" clId="{EFA00477-46F6-1940-A16A-1A510ACFCE6D}" dt="2020-04-24T13:45:58.680" v="2610" actId="20577"/>
          <ac:spMkLst>
            <pc:docMk/>
            <pc:sldMk cId="3815964933" sldId="267"/>
            <ac:spMk id="2" creationId="{BCC0F663-CFDC-3D41-B20D-DD40396D689F}"/>
          </ac:spMkLst>
        </pc:spChg>
        <pc:spChg chg="del mod">
          <ac:chgData name="nikita bakanchev" userId="7425f483d9e5d2b1" providerId="LiveId" clId="{EFA00477-46F6-1940-A16A-1A510ACFCE6D}" dt="2020-04-24T13:45:46.661" v="2563"/>
          <ac:spMkLst>
            <pc:docMk/>
            <pc:sldMk cId="3815964933" sldId="267"/>
            <ac:spMk id="3" creationId="{9B635544-A47D-0340-A4E0-905145F64583}"/>
          </ac:spMkLst>
        </pc:spChg>
        <pc:spChg chg="add mod">
          <ac:chgData name="nikita bakanchev" userId="7425f483d9e5d2b1" providerId="LiveId" clId="{EFA00477-46F6-1940-A16A-1A510ACFCE6D}" dt="2020-04-24T18:26:00.590" v="4768" actId="1076"/>
          <ac:spMkLst>
            <pc:docMk/>
            <pc:sldMk cId="3815964933" sldId="267"/>
            <ac:spMk id="5" creationId="{E1BE506A-77E7-B342-AC79-A11DA85D3185}"/>
          </ac:spMkLst>
        </pc:spChg>
        <pc:picChg chg="add mod">
          <ac:chgData name="nikita bakanchev" userId="7425f483d9e5d2b1" providerId="LiveId" clId="{EFA00477-46F6-1940-A16A-1A510ACFCE6D}" dt="2020-04-24T13:45:46.661" v="2563"/>
          <ac:picMkLst>
            <pc:docMk/>
            <pc:sldMk cId="3815964933" sldId="267"/>
            <ac:picMk id="4" creationId="{1A5F0808-50AF-BA4A-86AD-C23E61A4FD24}"/>
          </ac:picMkLst>
        </pc:picChg>
      </pc:sldChg>
      <pc:sldChg chg="modSp add">
        <pc:chgData name="nikita bakanchev" userId="7425f483d9e5d2b1" providerId="LiveId" clId="{EFA00477-46F6-1940-A16A-1A510ACFCE6D}" dt="2020-04-24T15:58:16.041" v="3236" actId="20577"/>
        <pc:sldMkLst>
          <pc:docMk/>
          <pc:sldMk cId="1273411010" sldId="268"/>
        </pc:sldMkLst>
        <pc:spChg chg="mod">
          <ac:chgData name="nikita bakanchev" userId="7425f483d9e5d2b1" providerId="LiveId" clId="{EFA00477-46F6-1940-A16A-1A510ACFCE6D}" dt="2020-04-24T13:47:07.731" v="2712" actId="20577"/>
          <ac:spMkLst>
            <pc:docMk/>
            <pc:sldMk cId="1273411010" sldId="268"/>
            <ac:spMk id="2" creationId="{858A1D41-8EF1-BB42-9E58-8AB46B0EDA9A}"/>
          </ac:spMkLst>
        </pc:spChg>
        <pc:spChg chg="mod">
          <ac:chgData name="nikita bakanchev" userId="7425f483d9e5d2b1" providerId="LiveId" clId="{EFA00477-46F6-1940-A16A-1A510ACFCE6D}" dt="2020-04-24T15:58:16.041" v="3236" actId="20577"/>
          <ac:spMkLst>
            <pc:docMk/>
            <pc:sldMk cId="1273411010" sldId="268"/>
            <ac:spMk id="3" creationId="{0E996354-24CB-654C-AFA1-7370E869C60E}"/>
          </ac:spMkLst>
        </pc:spChg>
      </pc:sldChg>
      <pc:sldChg chg="modSp add">
        <pc:chgData name="nikita bakanchev" userId="7425f483d9e5d2b1" providerId="LiveId" clId="{EFA00477-46F6-1940-A16A-1A510ACFCE6D}" dt="2020-04-24T17:08:56.827" v="3797" actId="20577"/>
        <pc:sldMkLst>
          <pc:docMk/>
          <pc:sldMk cId="3953697643" sldId="269"/>
        </pc:sldMkLst>
        <pc:spChg chg="mod">
          <ac:chgData name="nikita bakanchev" userId="7425f483d9e5d2b1" providerId="LiveId" clId="{EFA00477-46F6-1940-A16A-1A510ACFCE6D}" dt="2020-04-24T16:56:35.482" v="3286" actId="20577"/>
          <ac:spMkLst>
            <pc:docMk/>
            <pc:sldMk cId="3953697643" sldId="269"/>
            <ac:spMk id="2" creationId="{4BBA3F17-D764-8B4E-8531-452FCF9EE8A1}"/>
          </ac:spMkLst>
        </pc:spChg>
        <pc:spChg chg="mod">
          <ac:chgData name="nikita bakanchev" userId="7425f483d9e5d2b1" providerId="LiveId" clId="{EFA00477-46F6-1940-A16A-1A510ACFCE6D}" dt="2020-04-24T17:08:56.827" v="3797" actId="20577"/>
          <ac:spMkLst>
            <pc:docMk/>
            <pc:sldMk cId="3953697643" sldId="269"/>
            <ac:spMk id="3" creationId="{3C1E9457-495C-CC4E-B614-4713F0B4BF86}"/>
          </ac:spMkLst>
        </pc:spChg>
      </pc:sldChg>
      <pc:sldChg chg="modSp add">
        <pc:chgData name="nikita bakanchev" userId="7425f483d9e5d2b1" providerId="LiveId" clId="{EFA00477-46F6-1940-A16A-1A510ACFCE6D}" dt="2020-04-24T18:13:34.042" v="4146" actId="20577"/>
        <pc:sldMkLst>
          <pc:docMk/>
          <pc:sldMk cId="3331534063" sldId="270"/>
        </pc:sldMkLst>
        <pc:spChg chg="mod">
          <ac:chgData name="nikita bakanchev" userId="7425f483d9e5d2b1" providerId="LiveId" clId="{EFA00477-46F6-1940-A16A-1A510ACFCE6D}" dt="2020-04-24T18:13:34.042" v="4146" actId="20577"/>
          <ac:spMkLst>
            <pc:docMk/>
            <pc:sldMk cId="3331534063" sldId="270"/>
            <ac:spMk id="3" creationId="{3C1E9457-495C-CC4E-B614-4713F0B4BF86}"/>
          </ac:spMkLst>
        </pc:spChg>
      </pc:sldChg>
      <pc:sldChg chg="modSp add">
        <pc:chgData name="nikita bakanchev" userId="7425f483d9e5d2b1" providerId="LiveId" clId="{EFA00477-46F6-1940-A16A-1A510ACFCE6D}" dt="2020-04-24T18:21:47.113" v="4415" actId="20577"/>
        <pc:sldMkLst>
          <pc:docMk/>
          <pc:sldMk cId="1837122460" sldId="271"/>
        </pc:sldMkLst>
        <pc:spChg chg="mod">
          <ac:chgData name="nikita bakanchev" userId="7425f483d9e5d2b1" providerId="LiveId" clId="{EFA00477-46F6-1940-A16A-1A510ACFCE6D}" dt="2020-04-24T18:14:32.115" v="4185" actId="20577"/>
          <ac:spMkLst>
            <pc:docMk/>
            <pc:sldMk cId="1837122460" sldId="271"/>
            <ac:spMk id="2" creationId="{D982CE16-5FB9-A742-8691-D5199D88CBFA}"/>
          </ac:spMkLst>
        </pc:spChg>
        <pc:spChg chg="mod">
          <ac:chgData name="nikita bakanchev" userId="7425f483d9e5d2b1" providerId="LiveId" clId="{EFA00477-46F6-1940-A16A-1A510ACFCE6D}" dt="2020-04-24T18:21:47.113" v="4415" actId="20577"/>
          <ac:spMkLst>
            <pc:docMk/>
            <pc:sldMk cId="1837122460" sldId="271"/>
            <ac:spMk id="3" creationId="{C76F967B-723E-574B-AA2C-FC6263F6B4EE}"/>
          </ac:spMkLst>
        </pc:spChg>
      </pc:sldChg>
      <pc:sldChg chg="modSp add">
        <pc:chgData name="nikita bakanchev" userId="7425f483d9e5d2b1" providerId="LiveId" clId="{EFA00477-46F6-1940-A16A-1A510ACFCE6D}" dt="2020-04-24T18:24:41.673" v="4747" actId="20577"/>
        <pc:sldMkLst>
          <pc:docMk/>
          <pc:sldMk cId="921258743" sldId="272"/>
        </pc:sldMkLst>
        <pc:spChg chg="mod">
          <ac:chgData name="nikita bakanchev" userId="7425f483d9e5d2b1" providerId="LiveId" clId="{EFA00477-46F6-1940-A16A-1A510ACFCE6D}" dt="2020-04-24T18:24:41.673" v="4747" actId="20577"/>
          <ac:spMkLst>
            <pc:docMk/>
            <pc:sldMk cId="921258743" sldId="272"/>
            <ac:spMk id="3" creationId="{C76F967B-723E-574B-AA2C-FC6263F6B4EE}"/>
          </ac:spMkLst>
        </pc:spChg>
      </pc:sldChg>
      <pc:sldChg chg="addSp delSp modSp add">
        <pc:chgData name="nikita bakanchev" userId="7425f483d9e5d2b1" providerId="LiveId" clId="{EFA00477-46F6-1940-A16A-1A510ACFCE6D}" dt="2020-04-25T05:39:01.790" v="12204" actId="20577"/>
        <pc:sldMkLst>
          <pc:docMk/>
          <pc:sldMk cId="537959822" sldId="273"/>
        </pc:sldMkLst>
        <pc:spChg chg="mod">
          <ac:chgData name="nikita bakanchev" userId="7425f483d9e5d2b1" providerId="LiveId" clId="{EFA00477-46F6-1940-A16A-1A510ACFCE6D}" dt="2020-04-24T18:24:52.121" v="4760" actId="20577"/>
          <ac:spMkLst>
            <pc:docMk/>
            <pc:sldMk cId="537959822" sldId="273"/>
            <ac:spMk id="2" creationId="{23B8410E-F77B-2A46-8D1F-180C677D5817}"/>
          </ac:spMkLst>
        </pc:spChg>
        <pc:spChg chg="del mod">
          <ac:chgData name="nikita bakanchev" userId="7425f483d9e5d2b1" providerId="LiveId" clId="{EFA00477-46F6-1940-A16A-1A510ACFCE6D}" dt="2020-04-24T18:25:18.457" v="4762"/>
          <ac:spMkLst>
            <pc:docMk/>
            <pc:sldMk cId="537959822" sldId="273"/>
            <ac:spMk id="3" creationId="{88F97AD9-96F1-DE46-BF6E-0FAA79E03B0C}"/>
          </ac:spMkLst>
        </pc:spChg>
        <pc:spChg chg="add del mod">
          <ac:chgData name="nikita bakanchev" userId="7425f483d9e5d2b1" providerId="LiveId" clId="{EFA00477-46F6-1940-A16A-1A510ACFCE6D}" dt="2020-04-24T18:25:41.988" v="4766"/>
          <ac:spMkLst>
            <pc:docMk/>
            <pc:sldMk cId="537959822" sldId="273"/>
            <ac:spMk id="6" creationId="{6C294EFD-9BC2-E848-9C5D-7382AE8B687C}"/>
          </ac:spMkLst>
        </pc:spChg>
        <pc:spChg chg="add mod">
          <ac:chgData name="nikita bakanchev" userId="7425f483d9e5d2b1" providerId="LiveId" clId="{EFA00477-46F6-1940-A16A-1A510ACFCE6D}" dt="2020-04-25T05:39:01.790" v="12204" actId="20577"/>
          <ac:spMkLst>
            <pc:docMk/>
            <pc:sldMk cId="537959822" sldId="273"/>
            <ac:spMk id="8" creationId="{0050CD3E-B040-5240-B3E8-1A5CDBFBDA12}"/>
          </ac:spMkLst>
        </pc:spChg>
        <pc:picChg chg="add del mod">
          <ac:chgData name="nikita bakanchev" userId="7425f483d9e5d2b1" providerId="LiveId" clId="{EFA00477-46F6-1940-A16A-1A510ACFCE6D}" dt="2020-04-24T18:25:23.717" v="4764" actId="478"/>
          <ac:picMkLst>
            <pc:docMk/>
            <pc:sldMk cId="537959822" sldId="273"/>
            <ac:picMk id="4" creationId="{6AA1CBA5-C79B-FF4E-9742-39206A9D8A63}"/>
          </ac:picMkLst>
        </pc:picChg>
        <pc:picChg chg="add mod">
          <ac:chgData name="nikita bakanchev" userId="7425f483d9e5d2b1" providerId="LiveId" clId="{EFA00477-46F6-1940-A16A-1A510ACFCE6D}" dt="2020-04-24T18:25:45.347" v="4767" actId="14100"/>
          <ac:picMkLst>
            <pc:docMk/>
            <pc:sldMk cId="537959822" sldId="273"/>
            <ac:picMk id="7" creationId="{AED3D69E-7516-4D4B-BB52-B85F4C00B678}"/>
          </ac:picMkLst>
        </pc:picChg>
      </pc:sldChg>
      <pc:sldChg chg="modSp add">
        <pc:chgData name="nikita bakanchev" userId="7425f483d9e5d2b1" providerId="LiveId" clId="{EFA00477-46F6-1940-A16A-1A510ACFCE6D}" dt="2020-04-24T18:28:05.550" v="5016" actId="20577"/>
        <pc:sldMkLst>
          <pc:docMk/>
          <pc:sldMk cId="2479280709" sldId="274"/>
        </pc:sldMkLst>
        <pc:spChg chg="mod">
          <ac:chgData name="nikita bakanchev" userId="7425f483d9e5d2b1" providerId="LiveId" clId="{EFA00477-46F6-1940-A16A-1A510ACFCE6D}" dt="2020-04-24T18:26:40.705" v="4775" actId="20577"/>
          <ac:spMkLst>
            <pc:docMk/>
            <pc:sldMk cId="2479280709" sldId="274"/>
            <ac:spMk id="2" creationId="{E1602EF3-4C5F-1148-B191-7ACD0C522DB9}"/>
          </ac:spMkLst>
        </pc:spChg>
        <pc:spChg chg="mod">
          <ac:chgData name="nikita bakanchev" userId="7425f483d9e5d2b1" providerId="LiveId" clId="{EFA00477-46F6-1940-A16A-1A510ACFCE6D}" dt="2020-04-24T18:28:05.550" v="5016" actId="20577"/>
          <ac:spMkLst>
            <pc:docMk/>
            <pc:sldMk cId="2479280709" sldId="274"/>
            <ac:spMk id="3" creationId="{FB10AE41-5B6D-714A-B6B5-C9FEF8662228}"/>
          </ac:spMkLst>
        </pc:spChg>
      </pc:sldChg>
      <pc:sldChg chg="modSp add">
        <pc:chgData name="nikita bakanchev" userId="7425f483d9e5d2b1" providerId="LiveId" clId="{EFA00477-46F6-1940-A16A-1A510ACFCE6D}" dt="2020-04-24T18:31:57.305" v="5333" actId="20577"/>
        <pc:sldMkLst>
          <pc:docMk/>
          <pc:sldMk cId="4214999277" sldId="275"/>
        </pc:sldMkLst>
        <pc:spChg chg="mod">
          <ac:chgData name="nikita bakanchev" userId="7425f483d9e5d2b1" providerId="LiveId" clId="{EFA00477-46F6-1940-A16A-1A510ACFCE6D}" dt="2020-04-24T18:29:26.567" v="5042" actId="20577"/>
          <ac:spMkLst>
            <pc:docMk/>
            <pc:sldMk cId="4214999277" sldId="275"/>
            <ac:spMk id="2" creationId="{2D5FB36D-3FA9-7D41-A16D-10DAD21B17DD}"/>
          </ac:spMkLst>
        </pc:spChg>
        <pc:spChg chg="mod">
          <ac:chgData name="nikita bakanchev" userId="7425f483d9e5d2b1" providerId="LiveId" clId="{EFA00477-46F6-1940-A16A-1A510ACFCE6D}" dt="2020-04-24T18:31:57.305" v="5333" actId="20577"/>
          <ac:spMkLst>
            <pc:docMk/>
            <pc:sldMk cId="4214999277" sldId="275"/>
            <ac:spMk id="3" creationId="{4F6C5C49-2670-5A48-B512-84F89230A9EB}"/>
          </ac:spMkLst>
        </pc:spChg>
      </pc:sldChg>
      <pc:sldChg chg="modSp add">
        <pc:chgData name="nikita bakanchev" userId="7425f483d9e5d2b1" providerId="LiveId" clId="{EFA00477-46F6-1940-A16A-1A510ACFCE6D}" dt="2020-04-24T18:32:25.016" v="5418" actId="20577"/>
        <pc:sldMkLst>
          <pc:docMk/>
          <pc:sldMk cId="1671699128" sldId="276"/>
        </pc:sldMkLst>
        <pc:spChg chg="mod">
          <ac:chgData name="nikita bakanchev" userId="7425f483d9e5d2b1" providerId="LiveId" clId="{EFA00477-46F6-1940-A16A-1A510ACFCE6D}" dt="2020-04-24T18:32:25.016" v="5418" actId="20577"/>
          <ac:spMkLst>
            <pc:docMk/>
            <pc:sldMk cId="1671699128" sldId="276"/>
            <ac:spMk id="3" creationId="{4F6C5C49-2670-5A48-B512-84F89230A9EB}"/>
          </ac:spMkLst>
        </pc:spChg>
      </pc:sldChg>
      <pc:sldChg chg="addSp delSp modSp add">
        <pc:chgData name="nikita bakanchev" userId="7425f483d9e5d2b1" providerId="LiveId" clId="{EFA00477-46F6-1940-A16A-1A510ACFCE6D}" dt="2020-04-24T18:39:26.527" v="5525"/>
        <pc:sldMkLst>
          <pc:docMk/>
          <pc:sldMk cId="1118150728" sldId="277"/>
        </pc:sldMkLst>
        <pc:spChg chg="mod">
          <ac:chgData name="nikita bakanchev" userId="7425f483d9e5d2b1" providerId="LiveId" clId="{EFA00477-46F6-1940-A16A-1A510ACFCE6D}" dt="2020-04-24T18:36:19.545" v="5479" actId="20577"/>
          <ac:spMkLst>
            <pc:docMk/>
            <pc:sldMk cId="1118150728" sldId="277"/>
            <ac:spMk id="2" creationId="{21821683-CD31-744F-B1EF-9782823F30DC}"/>
          </ac:spMkLst>
        </pc:spChg>
        <pc:spChg chg="mod">
          <ac:chgData name="nikita bakanchev" userId="7425f483d9e5d2b1" providerId="LiveId" clId="{EFA00477-46F6-1940-A16A-1A510ACFCE6D}" dt="2020-04-24T18:38:31.284" v="5519" actId="20577"/>
          <ac:spMkLst>
            <pc:docMk/>
            <pc:sldMk cId="1118150728" sldId="277"/>
            <ac:spMk id="3" creationId="{A34AEC0E-B416-E045-977C-0E39CA6AAE56}"/>
          </ac:spMkLst>
        </pc:spChg>
        <pc:spChg chg="add del mod">
          <ac:chgData name="nikita bakanchev" userId="7425f483d9e5d2b1" providerId="LiveId" clId="{EFA00477-46F6-1940-A16A-1A510ACFCE6D}" dt="2020-04-24T18:39:26.527" v="5525"/>
          <ac:spMkLst>
            <pc:docMk/>
            <pc:sldMk cId="1118150728" sldId="277"/>
            <ac:spMk id="4" creationId="{8EA4D5DA-10BB-BB40-9743-0457A0A9C8D7}"/>
          </ac:spMkLst>
        </pc:spChg>
        <pc:picChg chg="add mod">
          <ac:chgData name="nikita bakanchev" userId="7425f483d9e5d2b1" providerId="LiveId" clId="{EFA00477-46F6-1940-A16A-1A510ACFCE6D}" dt="2020-04-24T18:39:23.192" v="5523" actId="1076"/>
          <ac:picMkLst>
            <pc:docMk/>
            <pc:sldMk cId="1118150728" sldId="277"/>
            <ac:picMk id="5" creationId="{7667C209-6F36-954B-B53E-2FB17B5FAA92}"/>
          </ac:picMkLst>
        </pc:picChg>
      </pc:sldChg>
      <pc:sldChg chg="modSp add">
        <pc:chgData name="nikita bakanchev" userId="7425f483d9e5d2b1" providerId="LiveId" clId="{EFA00477-46F6-1940-A16A-1A510ACFCE6D}" dt="2020-04-24T18:42:39.981" v="5727" actId="20577"/>
        <pc:sldMkLst>
          <pc:docMk/>
          <pc:sldMk cId="3377620778" sldId="278"/>
        </pc:sldMkLst>
        <pc:spChg chg="mod">
          <ac:chgData name="nikita bakanchev" userId="7425f483d9e5d2b1" providerId="LiveId" clId="{EFA00477-46F6-1940-A16A-1A510ACFCE6D}" dt="2020-04-24T18:41:48.627" v="5563" actId="20577"/>
          <ac:spMkLst>
            <pc:docMk/>
            <pc:sldMk cId="3377620778" sldId="278"/>
            <ac:spMk id="2" creationId="{EA25EAD6-FEA9-804B-BACA-29BFC3E29106}"/>
          </ac:spMkLst>
        </pc:spChg>
        <pc:spChg chg="mod">
          <ac:chgData name="nikita bakanchev" userId="7425f483d9e5d2b1" providerId="LiveId" clId="{EFA00477-46F6-1940-A16A-1A510ACFCE6D}" dt="2020-04-24T18:42:39.981" v="5727" actId="20577"/>
          <ac:spMkLst>
            <pc:docMk/>
            <pc:sldMk cId="3377620778" sldId="278"/>
            <ac:spMk id="3" creationId="{F6F590AF-49EE-E745-9C95-285D6856C4B8}"/>
          </ac:spMkLst>
        </pc:spChg>
      </pc:sldChg>
      <pc:sldChg chg="addSp modSp add">
        <pc:chgData name="nikita bakanchev" userId="7425f483d9e5d2b1" providerId="LiveId" clId="{EFA00477-46F6-1940-A16A-1A510ACFCE6D}" dt="2020-04-24T18:46:50.020" v="5798" actId="20577"/>
        <pc:sldMkLst>
          <pc:docMk/>
          <pc:sldMk cId="573377042" sldId="279"/>
        </pc:sldMkLst>
        <pc:spChg chg="mod">
          <ac:chgData name="nikita bakanchev" userId="7425f483d9e5d2b1" providerId="LiveId" clId="{EFA00477-46F6-1940-A16A-1A510ACFCE6D}" dt="2020-04-24T18:46:50.020" v="5798" actId="20577"/>
          <ac:spMkLst>
            <pc:docMk/>
            <pc:sldMk cId="573377042" sldId="279"/>
            <ac:spMk id="3" creationId="{F6F590AF-49EE-E745-9C95-285D6856C4B8}"/>
          </ac:spMkLst>
        </pc:spChg>
        <pc:picChg chg="add mod">
          <ac:chgData name="nikita bakanchev" userId="7425f483d9e5d2b1" providerId="LiveId" clId="{EFA00477-46F6-1940-A16A-1A510ACFCE6D}" dt="2020-04-24T18:46:21.163" v="5754" actId="1076"/>
          <ac:picMkLst>
            <pc:docMk/>
            <pc:sldMk cId="573377042" sldId="279"/>
            <ac:picMk id="4" creationId="{1B4D96C2-0166-3642-8168-FCCCDB643122}"/>
          </ac:picMkLst>
        </pc:picChg>
      </pc:sldChg>
      <pc:sldChg chg="modSp add">
        <pc:chgData name="nikita bakanchev" userId="7425f483d9e5d2b1" providerId="LiveId" clId="{EFA00477-46F6-1940-A16A-1A510ACFCE6D}" dt="2020-04-24T18:52:36.675" v="6020" actId="20577"/>
        <pc:sldMkLst>
          <pc:docMk/>
          <pc:sldMk cId="4059470833" sldId="280"/>
        </pc:sldMkLst>
        <pc:spChg chg="mod">
          <ac:chgData name="nikita bakanchev" userId="7425f483d9e5d2b1" providerId="LiveId" clId="{EFA00477-46F6-1940-A16A-1A510ACFCE6D}" dt="2020-04-24T18:47:31.911" v="5825" actId="20577"/>
          <ac:spMkLst>
            <pc:docMk/>
            <pc:sldMk cId="4059470833" sldId="280"/>
            <ac:spMk id="2" creationId="{61ECCF21-7A47-434C-88DF-9099AB6C9DB1}"/>
          </ac:spMkLst>
        </pc:spChg>
        <pc:spChg chg="mod">
          <ac:chgData name="nikita bakanchev" userId="7425f483d9e5d2b1" providerId="LiveId" clId="{EFA00477-46F6-1940-A16A-1A510ACFCE6D}" dt="2020-04-24T18:52:36.675" v="6020" actId="20577"/>
          <ac:spMkLst>
            <pc:docMk/>
            <pc:sldMk cId="4059470833" sldId="280"/>
            <ac:spMk id="3" creationId="{D91D0924-8DB9-E24D-9D7E-0D0A3B02A495}"/>
          </ac:spMkLst>
        </pc:spChg>
      </pc:sldChg>
      <pc:sldChg chg="addSp delSp modSp add">
        <pc:chgData name="nikita bakanchev" userId="7425f483d9e5d2b1" providerId="LiveId" clId="{EFA00477-46F6-1940-A16A-1A510ACFCE6D}" dt="2020-04-25T02:33:18.099" v="8178" actId="1076"/>
        <pc:sldMkLst>
          <pc:docMk/>
          <pc:sldMk cId="2595502020" sldId="281"/>
        </pc:sldMkLst>
        <pc:spChg chg="mod">
          <ac:chgData name="nikita bakanchev" userId="7425f483d9e5d2b1" providerId="LiveId" clId="{EFA00477-46F6-1940-A16A-1A510ACFCE6D}" dt="2020-04-24T19:03:50.499" v="6079" actId="20577"/>
          <ac:spMkLst>
            <pc:docMk/>
            <pc:sldMk cId="2595502020" sldId="281"/>
            <ac:spMk id="2" creationId="{DB710800-9054-134D-A327-1BC8621F2CFA}"/>
          </ac:spMkLst>
        </pc:spChg>
        <pc:spChg chg="del mod">
          <ac:chgData name="nikita bakanchev" userId="7425f483d9e5d2b1" providerId="LiveId" clId="{EFA00477-46F6-1940-A16A-1A510ACFCE6D}" dt="2020-04-24T19:23:36.429" v="6081"/>
          <ac:spMkLst>
            <pc:docMk/>
            <pc:sldMk cId="2595502020" sldId="281"/>
            <ac:spMk id="3" creationId="{5ED1817E-F21C-1F47-B3D8-9D22A3833DCC}"/>
          </ac:spMkLst>
        </pc:spChg>
        <pc:spChg chg="add del mod">
          <ac:chgData name="nikita bakanchev" userId="7425f483d9e5d2b1" providerId="LiveId" clId="{EFA00477-46F6-1940-A16A-1A510ACFCE6D}" dt="2020-04-25T02:33:12.078" v="8176" actId="478"/>
          <ac:spMkLst>
            <pc:docMk/>
            <pc:sldMk cId="2595502020" sldId="281"/>
            <ac:spMk id="7" creationId="{464DA220-5BFD-6845-B195-85DB63E78611}"/>
          </ac:spMkLst>
        </pc:spChg>
        <pc:picChg chg="add del mod">
          <ac:chgData name="nikita bakanchev" userId="7425f483d9e5d2b1" providerId="LiveId" clId="{EFA00477-46F6-1940-A16A-1A510ACFCE6D}" dt="2020-04-25T02:33:05.085" v="8174" actId="478"/>
          <ac:picMkLst>
            <pc:docMk/>
            <pc:sldMk cId="2595502020" sldId="281"/>
            <ac:picMk id="4" creationId="{4D13E03F-640D-D94A-A6F2-8CB4EF256CC0}"/>
          </ac:picMkLst>
        </pc:picChg>
        <pc:picChg chg="add mod">
          <ac:chgData name="nikita bakanchev" userId="7425f483d9e5d2b1" providerId="LiveId" clId="{EFA00477-46F6-1940-A16A-1A510ACFCE6D}" dt="2020-04-25T02:33:18.099" v="8178" actId="1076"/>
          <ac:picMkLst>
            <pc:docMk/>
            <pc:sldMk cId="2595502020" sldId="281"/>
            <ac:picMk id="5" creationId="{8FED2385-1CB1-5A4B-A6B2-23010574A910}"/>
          </ac:picMkLst>
        </pc:picChg>
      </pc:sldChg>
      <pc:sldChg chg="modSp add">
        <pc:chgData name="nikita bakanchev" userId="7425f483d9e5d2b1" providerId="LiveId" clId="{EFA00477-46F6-1940-A16A-1A510ACFCE6D}" dt="2020-04-24T19:27:01.462" v="6295" actId="20577"/>
        <pc:sldMkLst>
          <pc:docMk/>
          <pc:sldMk cId="2457376411" sldId="282"/>
        </pc:sldMkLst>
        <pc:spChg chg="mod">
          <ac:chgData name="nikita bakanchev" userId="7425f483d9e5d2b1" providerId="LiveId" clId="{EFA00477-46F6-1940-A16A-1A510ACFCE6D}" dt="2020-04-24T19:26:11.757" v="6115" actId="20577"/>
          <ac:spMkLst>
            <pc:docMk/>
            <pc:sldMk cId="2457376411" sldId="282"/>
            <ac:spMk id="2" creationId="{FBA3310B-D4E1-8E47-983E-93456A14F537}"/>
          </ac:spMkLst>
        </pc:spChg>
        <pc:spChg chg="mod">
          <ac:chgData name="nikita bakanchev" userId="7425f483d9e5d2b1" providerId="LiveId" clId="{EFA00477-46F6-1940-A16A-1A510ACFCE6D}" dt="2020-04-24T19:27:01.462" v="6295" actId="20577"/>
          <ac:spMkLst>
            <pc:docMk/>
            <pc:sldMk cId="2457376411" sldId="282"/>
            <ac:spMk id="3" creationId="{011FE057-051A-7F40-BF31-6B2B95679A05}"/>
          </ac:spMkLst>
        </pc:spChg>
      </pc:sldChg>
      <pc:sldChg chg="addSp modSp add">
        <pc:chgData name="nikita bakanchev" userId="7425f483d9e5d2b1" providerId="LiveId" clId="{EFA00477-46F6-1940-A16A-1A510ACFCE6D}" dt="2020-04-24T19:38:31.902" v="6409" actId="20577"/>
        <pc:sldMkLst>
          <pc:docMk/>
          <pc:sldMk cId="1748172260" sldId="283"/>
        </pc:sldMkLst>
        <pc:spChg chg="mod">
          <ac:chgData name="nikita bakanchev" userId="7425f483d9e5d2b1" providerId="LiveId" clId="{EFA00477-46F6-1940-A16A-1A510ACFCE6D}" dt="2020-04-24T19:38:31.902" v="6409" actId="20577"/>
          <ac:spMkLst>
            <pc:docMk/>
            <pc:sldMk cId="1748172260" sldId="283"/>
            <ac:spMk id="3" creationId="{011FE057-051A-7F40-BF31-6B2B95679A05}"/>
          </ac:spMkLst>
        </pc:spChg>
        <pc:picChg chg="add mod">
          <ac:chgData name="nikita bakanchev" userId="7425f483d9e5d2b1" providerId="LiveId" clId="{EFA00477-46F6-1940-A16A-1A510ACFCE6D}" dt="2020-04-24T19:37:53.307" v="6300" actId="14100"/>
          <ac:picMkLst>
            <pc:docMk/>
            <pc:sldMk cId="1748172260" sldId="283"/>
            <ac:picMk id="4" creationId="{04729710-1245-3F44-B9F1-846C6FFA0D98}"/>
          </ac:picMkLst>
        </pc:picChg>
      </pc:sldChg>
      <pc:sldChg chg="modSp add del">
        <pc:chgData name="nikita bakanchev" userId="7425f483d9e5d2b1" providerId="LiveId" clId="{EFA00477-46F6-1940-A16A-1A510ACFCE6D}" dt="2020-04-24T19:52:19.994" v="6429" actId="2696"/>
        <pc:sldMkLst>
          <pc:docMk/>
          <pc:sldMk cId="2785659981" sldId="284"/>
        </pc:sldMkLst>
        <pc:spChg chg="mod">
          <ac:chgData name="nikita bakanchev" userId="7425f483d9e5d2b1" providerId="LiveId" clId="{EFA00477-46F6-1940-A16A-1A510ACFCE6D}" dt="2020-04-24T19:38:47.857" v="6426" actId="20577"/>
          <ac:spMkLst>
            <pc:docMk/>
            <pc:sldMk cId="2785659981" sldId="284"/>
            <ac:spMk id="2" creationId="{F285190C-9EF8-514D-AEDA-513A0E33AFE7}"/>
          </ac:spMkLst>
        </pc:spChg>
      </pc:sldChg>
      <pc:sldChg chg="addSp delSp modSp add ord">
        <pc:chgData name="nikita bakanchev" userId="7425f483d9e5d2b1" providerId="LiveId" clId="{EFA00477-46F6-1940-A16A-1A510ACFCE6D}" dt="2020-04-25T02:34:29.941" v="8191" actId="167"/>
        <pc:sldMkLst>
          <pc:docMk/>
          <pc:sldMk cId="3349265730" sldId="285"/>
        </pc:sldMkLst>
        <pc:spChg chg="mod">
          <ac:chgData name="nikita bakanchev" userId="7425f483d9e5d2b1" providerId="LiveId" clId="{EFA00477-46F6-1940-A16A-1A510ACFCE6D}" dt="2020-04-24T19:52:32.513" v="6453" actId="20577"/>
          <ac:spMkLst>
            <pc:docMk/>
            <pc:sldMk cId="3349265730" sldId="285"/>
            <ac:spMk id="2" creationId="{DB710800-9054-134D-A327-1BC8621F2CFA}"/>
          </ac:spMkLst>
        </pc:spChg>
        <pc:spChg chg="add mod">
          <ac:chgData name="nikita bakanchev" userId="7425f483d9e5d2b1" providerId="LiveId" clId="{EFA00477-46F6-1940-A16A-1A510ACFCE6D}" dt="2020-04-24T19:53:11.063" v="6496" actId="20577"/>
          <ac:spMkLst>
            <pc:docMk/>
            <pc:sldMk cId="3349265730" sldId="285"/>
            <ac:spMk id="3" creationId="{C193706F-7978-8A4D-914D-2DC715201157}"/>
          </ac:spMkLst>
        </pc:spChg>
        <pc:spChg chg="add del mod">
          <ac:chgData name="nikita bakanchev" userId="7425f483d9e5d2b1" providerId="LiveId" clId="{EFA00477-46F6-1940-A16A-1A510ACFCE6D}" dt="2020-04-24T19:54:23.649" v="6508" actId="478"/>
          <ac:spMkLst>
            <pc:docMk/>
            <pc:sldMk cId="3349265730" sldId="285"/>
            <ac:spMk id="5" creationId="{CC5EA32D-A3D8-904D-A669-70BFB0AE6428}"/>
          </ac:spMkLst>
        </pc:spChg>
        <pc:spChg chg="add mod">
          <ac:chgData name="nikita bakanchev" userId="7425f483d9e5d2b1" providerId="LiveId" clId="{EFA00477-46F6-1940-A16A-1A510ACFCE6D}" dt="2020-04-25T02:34:13.046" v="8190" actId="207"/>
          <ac:spMkLst>
            <pc:docMk/>
            <pc:sldMk cId="3349265730" sldId="285"/>
            <ac:spMk id="6" creationId="{219167F5-411C-1747-9DC7-43C54F627AB1}"/>
          </ac:spMkLst>
        </pc:spChg>
        <pc:spChg chg="add mod">
          <ac:chgData name="nikita bakanchev" userId="7425f483d9e5d2b1" providerId="LiveId" clId="{EFA00477-46F6-1940-A16A-1A510ACFCE6D}" dt="2020-04-24T19:55:52.372" v="6627" actId="1076"/>
          <ac:spMkLst>
            <pc:docMk/>
            <pc:sldMk cId="3349265730" sldId="285"/>
            <ac:spMk id="7" creationId="{0795A3B4-D4C8-D846-B5C0-4C73948566C8}"/>
          </ac:spMkLst>
        </pc:spChg>
        <pc:spChg chg="add del mod">
          <ac:chgData name="nikita bakanchev" userId="7425f483d9e5d2b1" providerId="LiveId" clId="{EFA00477-46F6-1940-A16A-1A510ACFCE6D}" dt="2020-04-25T02:33:37.111" v="8182" actId="478"/>
          <ac:spMkLst>
            <pc:docMk/>
            <pc:sldMk cId="3349265730" sldId="285"/>
            <ac:spMk id="9" creationId="{EE602F83-493A-3943-A565-37C78C51979F}"/>
          </ac:spMkLst>
        </pc:spChg>
        <pc:picChg chg="del">
          <ac:chgData name="nikita bakanchev" userId="7425f483d9e5d2b1" providerId="LiveId" clId="{EFA00477-46F6-1940-A16A-1A510ACFCE6D}" dt="2020-04-25T02:33:31.209" v="8179" actId="478"/>
          <ac:picMkLst>
            <pc:docMk/>
            <pc:sldMk cId="3349265730" sldId="285"/>
            <ac:picMk id="4" creationId="{4D13E03F-640D-D94A-A6F2-8CB4EF256CC0}"/>
          </ac:picMkLst>
        </pc:picChg>
        <pc:picChg chg="add mod">
          <ac:chgData name="nikita bakanchev" userId="7425f483d9e5d2b1" providerId="LiveId" clId="{EFA00477-46F6-1940-A16A-1A510ACFCE6D}" dt="2020-04-25T02:34:29.941" v="8191" actId="167"/>
          <ac:picMkLst>
            <pc:docMk/>
            <pc:sldMk cId="3349265730" sldId="285"/>
            <ac:picMk id="10" creationId="{C525504F-AC19-F64F-8301-0BF2D0868B97}"/>
          </ac:picMkLst>
        </pc:picChg>
      </pc:sldChg>
      <pc:sldChg chg="addSp delSp modSp add">
        <pc:chgData name="nikita bakanchev" userId="7425f483d9e5d2b1" providerId="LiveId" clId="{EFA00477-46F6-1940-A16A-1A510ACFCE6D}" dt="2020-04-25T02:34:58.185" v="8198" actId="1076"/>
        <pc:sldMkLst>
          <pc:docMk/>
          <pc:sldMk cId="892193649" sldId="286"/>
        </pc:sldMkLst>
        <pc:spChg chg="mod">
          <ac:chgData name="nikita bakanchev" userId="7425f483d9e5d2b1" providerId="LiveId" clId="{EFA00477-46F6-1940-A16A-1A510ACFCE6D}" dt="2020-04-24T19:56:23.414" v="6629" actId="1076"/>
          <ac:spMkLst>
            <pc:docMk/>
            <pc:sldMk cId="892193649" sldId="286"/>
            <ac:spMk id="6" creationId="{219167F5-411C-1747-9DC7-43C54F627AB1}"/>
          </ac:spMkLst>
        </pc:spChg>
        <pc:spChg chg="mod">
          <ac:chgData name="nikita bakanchev" userId="7425f483d9e5d2b1" providerId="LiveId" clId="{EFA00477-46F6-1940-A16A-1A510ACFCE6D}" dt="2020-04-24T19:56:39.090" v="6653" actId="20577"/>
          <ac:spMkLst>
            <pc:docMk/>
            <pc:sldMk cId="892193649" sldId="286"/>
            <ac:spMk id="7" creationId="{0795A3B4-D4C8-D846-B5C0-4C73948566C8}"/>
          </ac:spMkLst>
        </pc:spChg>
        <pc:spChg chg="add del mod">
          <ac:chgData name="nikita bakanchev" userId="7425f483d9e5d2b1" providerId="LiveId" clId="{EFA00477-46F6-1940-A16A-1A510ACFCE6D}" dt="2020-04-25T02:34:47.525" v="8195" actId="478"/>
          <ac:spMkLst>
            <pc:docMk/>
            <pc:sldMk cId="892193649" sldId="286"/>
            <ac:spMk id="9" creationId="{087BEBA3-639F-FC4B-B3D1-5621C9099357}"/>
          </ac:spMkLst>
        </pc:spChg>
        <pc:picChg chg="del">
          <ac:chgData name="nikita bakanchev" userId="7425f483d9e5d2b1" providerId="LiveId" clId="{EFA00477-46F6-1940-A16A-1A510ACFCE6D}" dt="2020-04-25T02:34:41.076" v="8193" actId="478"/>
          <ac:picMkLst>
            <pc:docMk/>
            <pc:sldMk cId="892193649" sldId="286"/>
            <ac:picMk id="4" creationId="{4D13E03F-640D-D94A-A6F2-8CB4EF256CC0}"/>
          </ac:picMkLst>
        </pc:picChg>
        <pc:picChg chg="add mod">
          <ac:chgData name="nikita bakanchev" userId="7425f483d9e5d2b1" providerId="LiveId" clId="{EFA00477-46F6-1940-A16A-1A510ACFCE6D}" dt="2020-04-25T02:34:58.185" v="8198" actId="1076"/>
          <ac:picMkLst>
            <pc:docMk/>
            <pc:sldMk cId="892193649" sldId="286"/>
            <ac:picMk id="5" creationId="{428D22E7-D373-1C4A-9EE0-87A2ED29CF57}"/>
          </ac:picMkLst>
        </pc:picChg>
      </pc:sldChg>
      <pc:sldChg chg="addSp delSp modSp add">
        <pc:chgData name="nikita bakanchev" userId="7425f483d9e5d2b1" providerId="LiveId" clId="{EFA00477-46F6-1940-A16A-1A510ACFCE6D}" dt="2020-04-25T02:35:19.657" v="8205" actId="1076"/>
        <pc:sldMkLst>
          <pc:docMk/>
          <pc:sldMk cId="878642573" sldId="287"/>
        </pc:sldMkLst>
        <pc:spChg chg="mod">
          <ac:chgData name="nikita bakanchev" userId="7425f483d9e5d2b1" providerId="LiveId" clId="{EFA00477-46F6-1940-A16A-1A510ACFCE6D}" dt="2020-04-24T19:56:54.201" v="6657" actId="14100"/>
          <ac:spMkLst>
            <pc:docMk/>
            <pc:sldMk cId="878642573" sldId="287"/>
            <ac:spMk id="6" creationId="{219167F5-411C-1747-9DC7-43C54F627AB1}"/>
          </ac:spMkLst>
        </pc:spChg>
        <pc:spChg chg="mod">
          <ac:chgData name="nikita bakanchev" userId="7425f483d9e5d2b1" providerId="LiveId" clId="{EFA00477-46F6-1940-A16A-1A510ACFCE6D}" dt="2020-04-24T19:57:17.697" v="6700" actId="20577"/>
          <ac:spMkLst>
            <pc:docMk/>
            <pc:sldMk cId="878642573" sldId="287"/>
            <ac:spMk id="7" creationId="{0795A3B4-D4C8-D846-B5C0-4C73948566C8}"/>
          </ac:spMkLst>
        </pc:spChg>
        <pc:spChg chg="add del mod">
          <ac:chgData name="nikita bakanchev" userId="7425f483d9e5d2b1" providerId="LiveId" clId="{EFA00477-46F6-1940-A16A-1A510ACFCE6D}" dt="2020-04-25T02:35:11.421" v="8202" actId="478"/>
          <ac:spMkLst>
            <pc:docMk/>
            <pc:sldMk cId="878642573" sldId="287"/>
            <ac:spMk id="9" creationId="{1B09BF70-76C3-0A4B-BF7F-EAFF8D5569FE}"/>
          </ac:spMkLst>
        </pc:spChg>
        <pc:picChg chg="del mod">
          <ac:chgData name="nikita bakanchev" userId="7425f483d9e5d2b1" providerId="LiveId" clId="{EFA00477-46F6-1940-A16A-1A510ACFCE6D}" dt="2020-04-25T02:35:07.762" v="8201" actId="478"/>
          <ac:picMkLst>
            <pc:docMk/>
            <pc:sldMk cId="878642573" sldId="287"/>
            <ac:picMk id="4" creationId="{4D13E03F-640D-D94A-A6F2-8CB4EF256CC0}"/>
          </ac:picMkLst>
        </pc:picChg>
        <pc:picChg chg="add mod">
          <ac:chgData name="nikita bakanchev" userId="7425f483d9e5d2b1" providerId="LiveId" clId="{EFA00477-46F6-1940-A16A-1A510ACFCE6D}" dt="2020-04-25T02:35:19.657" v="8205" actId="1076"/>
          <ac:picMkLst>
            <pc:docMk/>
            <pc:sldMk cId="878642573" sldId="287"/>
            <ac:picMk id="5" creationId="{BAE67DBA-7F55-D740-8D23-9CEE48098D48}"/>
          </ac:picMkLst>
        </pc:picChg>
      </pc:sldChg>
      <pc:sldChg chg="modSp add">
        <pc:chgData name="nikita bakanchev" userId="7425f483d9e5d2b1" providerId="LiveId" clId="{EFA00477-46F6-1940-A16A-1A510ACFCE6D}" dt="2020-04-24T20:20:35.684" v="6999" actId="20577"/>
        <pc:sldMkLst>
          <pc:docMk/>
          <pc:sldMk cId="3615890441" sldId="288"/>
        </pc:sldMkLst>
        <pc:spChg chg="mod">
          <ac:chgData name="nikita bakanchev" userId="7425f483d9e5d2b1" providerId="LiveId" clId="{EFA00477-46F6-1940-A16A-1A510ACFCE6D}" dt="2020-04-24T20:18:05.830" v="6743" actId="20577"/>
          <ac:spMkLst>
            <pc:docMk/>
            <pc:sldMk cId="3615890441" sldId="288"/>
            <ac:spMk id="2" creationId="{CE6CDB23-31C3-CF47-8255-107376CDFA12}"/>
          </ac:spMkLst>
        </pc:spChg>
        <pc:spChg chg="mod">
          <ac:chgData name="nikita bakanchev" userId="7425f483d9e5d2b1" providerId="LiveId" clId="{EFA00477-46F6-1940-A16A-1A510ACFCE6D}" dt="2020-04-24T20:20:35.684" v="6999" actId="20577"/>
          <ac:spMkLst>
            <pc:docMk/>
            <pc:sldMk cId="3615890441" sldId="288"/>
            <ac:spMk id="3" creationId="{86A69CF7-797C-E042-B8C8-FB0741BCF156}"/>
          </ac:spMkLst>
        </pc:spChg>
      </pc:sldChg>
      <pc:sldChg chg="modSp add del">
        <pc:chgData name="nikita bakanchev" userId="7425f483d9e5d2b1" providerId="LiveId" clId="{EFA00477-46F6-1940-A16A-1A510ACFCE6D}" dt="2020-04-25T02:32:01.986" v="8172" actId="2696"/>
        <pc:sldMkLst>
          <pc:docMk/>
          <pc:sldMk cId="3694171614" sldId="289"/>
        </pc:sldMkLst>
        <pc:spChg chg="mod">
          <ac:chgData name="nikita bakanchev" userId="7425f483d9e5d2b1" providerId="LiveId" clId="{EFA00477-46F6-1940-A16A-1A510ACFCE6D}" dt="2020-04-24T20:24:22.541" v="7008" actId="20577"/>
          <ac:spMkLst>
            <pc:docMk/>
            <pc:sldMk cId="3694171614" sldId="289"/>
            <ac:spMk id="2" creationId="{075186A1-52CD-414F-AB90-5DDE8F26EEC7}"/>
          </ac:spMkLst>
        </pc:spChg>
      </pc:sldChg>
      <pc:sldChg chg="modSp add">
        <pc:chgData name="nikita bakanchev" userId="7425f483d9e5d2b1" providerId="LiveId" clId="{EFA00477-46F6-1940-A16A-1A510ACFCE6D}" dt="2020-04-24T20:30:11.742" v="7563" actId="20577"/>
        <pc:sldMkLst>
          <pc:docMk/>
          <pc:sldMk cId="413661198" sldId="290"/>
        </pc:sldMkLst>
        <pc:spChg chg="mod">
          <ac:chgData name="nikita bakanchev" userId="7425f483d9e5d2b1" providerId="LiveId" clId="{EFA00477-46F6-1940-A16A-1A510ACFCE6D}" dt="2020-04-24T20:27:32.707" v="7120" actId="20577"/>
          <ac:spMkLst>
            <pc:docMk/>
            <pc:sldMk cId="413661198" sldId="290"/>
            <ac:spMk id="2" creationId="{AB6CD630-E97A-AC49-A50B-4A4ADA562453}"/>
          </ac:spMkLst>
        </pc:spChg>
        <pc:spChg chg="mod">
          <ac:chgData name="nikita bakanchev" userId="7425f483d9e5d2b1" providerId="LiveId" clId="{EFA00477-46F6-1940-A16A-1A510ACFCE6D}" dt="2020-04-24T20:30:11.742" v="7563" actId="20577"/>
          <ac:spMkLst>
            <pc:docMk/>
            <pc:sldMk cId="413661198" sldId="290"/>
            <ac:spMk id="3" creationId="{66E0BADB-6442-0040-A9F4-B4D85E5C6BE6}"/>
          </ac:spMkLst>
        </pc:spChg>
      </pc:sldChg>
      <pc:sldChg chg="addSp delSp modSp add">
        <pc:chgData name="nikita bakanchev" userId="7425f483d9e5d2b1" providerId="LiveId" clId="{EFA00477-46F6-1940-A16A-1A510ACFCE6D}" dt="2020-04-25T02:36:24.537" v="8211" actId="14100"/>
        <pc:sldMkLst>
          <pc:docMk/>
          <pc:sldMk cId="2746631167" sldId="291"/>
        </pc:sldMkLst>
        <pc:spChg chg="mod">
          <ac:chgData name="nikita bakanchev" userId="7425f483d9e5d2b1" providerId="LiveId" clId="{EFA00477-46F6-1940-A16A-1A510ACFCE6D}" dt="2020-04-24T20:36:19.523" v="7597" actId="20577"/>
          <ac:spMkLst>
            <pc:docMk/>
            <pc:sldMk cId="2746631167" sldId="291"/>
            <ac:spMk id="2" creationId="{6DAD1142-64C1-8E41-B6F3-CB053C3F5FED}"/>
          </ac:spMkLst>
        </pc:spChg>
        <pc:spChg chg="del mod">
          <ac:chgData name="nikita bakanchev" userId="7425f483d9e5d2b1" providerId="LiveId" clId="{EFA00477-46F6-1940-A16A-1A510ACFCE6D}" dt="2020-04-24T20:36:08.791" v="7566"/>
          <ac:spMkLst>
            <pc:docMk/>
            <pc:sldMk cId="2746631167" sldId="291"/>
            <ac:spMk id="3" creationId="{062A72D5-F44D-FE43-879A-ADA6CA55C90E}"/>
          </ac:spMkLst>
        </pc:spChg>
        <pc:spChg chg="add mod">
          <ac:chgData name="nikita bakanchev" userId="7425f483d9e5d2b1" providerId="LiveId" clId="{EFA00477-46F6-1940-A16A-1A510ACFCE6D}" dt="2020-04-24T20:36:35.472" v="7631" actId="20577"/>
          <ac:spMkLst>
            <pc:docMk/>
            <pc:sldMk cId="2746631167" sldId="291"/>
            <ac:spMk id="5" creationId="{E3C8D286-6895-5449-9BA7-87DA5BFCF659}"/>
          </ac:spMkLst>
        </pc:spChg>
        <pc:spChg chg="add del mod">
          <ac:chgData name="nikita bakanchev" userId="7425f483d9e5d2b1" providerId="LiveId" clId="{EFA00477-46F6-1940-A16A-1A510ACFCE6D}" dt="2020-04-25T02:36:20.273" v="8210" actId="478"/>
          <ac:spMkLst>
            <pc:docMk/>
            <pc:sldMk cId="2746631167" sldId="291"/>
            <ac:spMk id="8" creationId="{4F995C4C-0B47-E94D-88DC-43AA2996F88E}"/>
          </ac:spMkLst>
        </pc:spChg>
        <pc:picChg chg="add del mod">
          <ac:chgData name="nikita bakanchev" userId="7425f483d9e5d2b1" providerId="LiveId" clId="{EFA00477-46F6-1940-A16A-1A510ACFCE6D}" dt="2020-04-25T02:36:14.977" v="8207" actId="478"/>
          <ac:picMkLst>
            <pc:docMk/>
            <pc:sldMk cId="2746631167" sldId="291"/>
            <ac:picMk id="4" creationId="{6E60C471-187B-C146-BF79-99982E2ECDDB}"/>
          </ac:picMkLst>
        </pc:picChg>
        <pc:picChg chg="add mod">
          <ac:chgData name="nikita bakanchev" userId="7425f483d9e5d2b1" providerId="LiveId" clId="{EFA00477-46F6-1940-A16A-1A510ACFCE6D}" dt="2020-04-25T02:36:24.537" v="8211" actId="14100"/>
          <ac:picMkLst>
            <pc:docMk/>
            <pc:sldMk cId="2746631167" sldId="291"/>
            <ac:picMk id="6" creationId="{5BBE6EE8-CCBE-CA44-8FF9-690216A83FA3}"/>
          </ac:picMkLst>
        </pc:picChg>
      </pc:sldChg>
      <pc:sldChg chg="addSp delSp modSp add">
        <pc:chgData name="nikita bakanchev" userId="7425f483d9e5d2b1" providerId="LiveId" clId="{EFA00477-46F6-1940-A16A-1A510ACFCE6D}" dt="2020-04-25T02:36:54.518" v="8217" actId="1076"/>
        <pc:sldMkLst>
          <pc:docMk/>
          <pc:sldMk cId="2138545893" sldId="292"/>
        </pc:sldMkLst>
        <pc:spChg chg="add mod">
          <ac:chgData name="nikita bakanchev" userId="7425f483d9e5d2b1" providerId="LiveId" clId="{EFA00477-46F6-1940-A16A-1A510ACFCE6D}" dt="2020-04-24T20:37:09.671" v="7636" actId="1076"/>
          <ac:spMkLst>
            <pc:docMk/>
            <pc:sldMk cId="2138545893" sldId="292"/>
            <ac:spMk id="3" creationId="{EB1F74E9-204B-0A4D-A118-1C9920ADAE27}"/>
          </ac:spMkLst>
        </pc:spChg>
        <pc:spChg chg="add del mod">
          <ac:chgData name="nikita bakanchev" userId="7425f483d9e5d2b1" providerId="LiveId" clId="{EFA00477-46F6-1940-A16A-1A510ACFCE6D}" dt="2020-04-25T02:36:47.528" v="8215" actId="478"/>
          <ac:spMkLst>
            <pc:docMk/>
            <pc:sldMk cId="2138545893" sldId="292"/>
            <ac:spMk id="8" creationId="{CCF087E5-533B-D44F-A36B-556C1D40FB32}"/>
          </ac:spMkLst>
        </pc:spChg>
        <pc:picChg chg="del">
          <ac:chgData name="nikita bakanchev" userId="7425f483d9e5d2b1" providerId="LiveId" clId="{EFA00477-46F6-1940-A16A-1A510ACFCE6D}" dt="2020-04-25T02:36:38.122" v="8213" actId="478"/>
          <ac:picMkLst>
            <pc:docMk/>
            <pc:sldMk cId="2138545893" sldId="292"/>
            <ac:picMk id="4" creationId="{6E60C471-187B-C146-BF79-99982E2ECDDB}"/>
          </ac:picMkLst>
        </pc:picChg>
        <pc:picChg chg="add mod">
          <ac:chgData name="nikita bakanchev" userId="7425f483d9e5d2b1" providerId="LiveId" clId="{EFA00477-46F6-1940-A16A-1A510ACFCE6D}" dt="2020-04-25T02:36:54.518" v="8217" actId="1076"/>
          <ac:picMkLst>
            <pc:docMk/>
            <pc:sldMk cId="2138545893" sldId="292"/>
            <ac:picMk id="6" creationId="{ECB10156-D33B-1B45-A402-4306A1E83024}"/>
          </ac:picMkLst>
        </pc:picChg>
      </pc:sldChg>
      <pc:sldChg chg="addSp delSp modSp add">
        <pc:chgData name="nikita bakanchev" userId="7425f483d9e5d2b1" providerId="LiveId" clId="{EFA00477-46F6-1940-A16A-1A510ACFCE6D}" dt="2020-04-25T02:38:11.572" v="8221" actId="1076"/>
        <pc:sldMkLst>
          <pc:docMk/>
          <pc:sldMk cId="645012236" sldId="293"/>
        </pc:sldMkLst>
        <pc:spChg chg="add del mod">
          <ac:chgData name="nikita bakanchev" userId="7425f483d9e5d2b1" providerId="LiveId" clId="{EFA00477-46F6-1940-A16A-1A510ACFCE6D}" dt="2020-04-24T20:38:57.262" v="7642" actId="478"/>
          <ac:spMkLst>
            <pc:docMk/>
            <pc:sldMk cId="645012236" sldId="293"/>
            <ac:spMk id="8" creationId="{363DD857-8DF7-284B-915D-0D853FF8343F}"/>
          </ac:spMkLst>
        </pc:spChg>
        <pc:picChg chg="del">
          <ac:chgData name="nikita bakanchev" userId="7425f483d9e5d2b1" providerId="LiveId" clId="{EFA00477-46F6-1940-A16A-1A510ACFCE6D}" dt="2020-04-24T20:38:52.246" v="7639" actId="478"/>
          <ac:picMkLst>
            <pc:docMk/>
            <pc:sldMk cId="645012236" sldId="293"/>
            <ac:picMk id="4" creationId="{6E60C471-187B-C146-BF79-99982E2ECDDB}"/>
          </ac:picMkLst>
        </pc:picChg>
        <pc:picChg chg="add del mod">
          <ac:chgData name="nikita bakanchev" userId="7425f483d9e5d2b1" providerId="LiveId" clId="{EFA00477-46F6-1940-A16A-1A510ACFCE6D}" dt="2020-04-25T02:38:03.454" v="8219" actId="478"/>
          <ac:picMkLst>
            <pc:docMk/>
            <pc:sldMk cId="645012236" sldId="293"/>
            <ac:picMk id="6" creationId="{847B317E-7F57-7846-B69B-BBB45B0EE0DD}"/>
          </ac:picMkLst>
        </pc:picChg>
        <pc:picChg chg="add mod">
          <ac:chgData name="nikita bakanchev" userId="7425f483d9e5d2b1" providerId="LiveId" clId="{EFA00477-46F6-1940-A16A-1A510ACFCE6D}" dt="2020-04-25T02:38:11.572" v="8221" actId="1076"/>
          <ac:picMkLst>
            <pc:docMk/>
            <pc:sldMk cId="645012236" sldId="293"/>
            <ac:picMk id="9" creationId="{061554A4-9735-FC41-8086-D08AA25B766E}"/>
          </ac:picMkLst>
        </pc:picChg>
      </pc:sldChg>
      <pc:sldChg chg="addSp delSp modSp add">
        <pc:chgData name="nikita bakanchev" userId="7425f483d9e5d2b1" providerId="LiveId" clId="{EFA00477-46F6-1940-A16A-1A510ACFCE6D}" dt="2020-04-25T02:38:28.809" v="8227" actId="1076"/>
        <pc:sldMkLst>
          <pc:docMk/>
          <pc:sldMk cId="3948964429" sldId="294"/>
        </pc:sldMkLst>
        <pc:spChg chg="del">
          <ac:chgData name="nikita bakanchev" userId="7425f483d9e5d2b1" providerId="LiveId" clId="{EFA00477-46F6-1940-A16A-1A510ACFCE6D}" dt="2020-04-24T20:39:11.525" v="7646" actId="478"/>
          <ac:spMkLst>
            <pc:docMk/>
            <pc:sldMk cId="3948964429" sldId="294"/>
            <ac:spMk id="3" creationId="{EB1F74E9-204B-0A4D-A118-1C9920ADAE27}"/>
          </ac:spMkLst>
        </pc:spChg>
        <pc:spChg chg="mod">
          <ac:chgData name="nikita bakanchev" userId="7425f483d9e5d2b1" providerId="LiveId" clId="{EFA00477-46F6-1940-A16A-1A510ACFCE6D}" dt="2020-04-24T20:39:14.131" v="7648" actId="20577"/>
          <ac:spMkLst>
            <pc:docMk/>
            <pc:sldMk cId="3948964429" sldId="294"/>
            <ac:spMk id="5" creationId="{E3C8D286-6895-5449-9BA7-87DA5BFCF659}"/>
          </ac:spMkLst>
        </pc:spChg>
        <pc:picChg chg="add mod">
          <ac:chgData name="nikita bakanchev" userId="7425f483d9e5d2b1" providerId="LiveId" clId="{EFA00477-46F6-1940-A16A-1A510ACFCE6D}" dt="2020-04-25T02:38:28.809" v="8227" actId="1076"/>
          <ac:picMkLst>
            <pc:docMk/>
            <pc:sldMk cId="3948964429" sldId="294"/>
            <ac:picMk id="4" creationId="{94F79EF4-0B27-CF4C-8A2F-7009196401C8}"/>
          </ac:picMkLst>
        </pc:picChg>
        <pc:picChg chg="del">
          <ac:chgData name="nikita bakanchev" userId="7425f483d9e5d2b1" providerId="LiveId" clId="{EFA00477-46F6-1940-A16A-1A510ACFCE6D}" dt="2020-04-25T02:38:16.479" v="8222" actId="478"/>
          <ac:picMkLst>
            <pc:docMk/>
            <pc:sldMk cId="3948964429" sldId="294"/>
            <ac:picMk id="6" creationId="{847B317E-7F57-7846-B69B-BBB45B0EE0DD}"/>
          </ac:picMkLst>
        </pc:picChg>
      </pc:sldChg>
      <pc:sldChg chg="addSp delSp modSp add">
        <pc:chgData name="nikita bakanchev" userId="7425f483d9e5d2b1" providerId="LiveId" clId="{EFA00477-46F6-1940-A16A-1A510ACFCE6D}" dt="2020-04-25T02:39:20.522" v="8231" actId="14100"/>
        <pc:sldMkLst>
          <pc:docMk/>
          <pc:sldMk cId="2007403953" sldId="295"/>
        </pc:sldMkLst>
        <pc:picChg chg="add del mod">
          <ac:chgData name="nikita bakanchev" userId="7425f483d9e5d2b1" providerId="LiveId" clId="{EFA00477-46F6-1940-A16A-1A510ACFCE6D}" dt="2020-04-25T02:38:53.650" v="8228" actId="478"/>
          <ac:picMkLst>
            <pc:docMk/>
            <pc:sldMk cId="2007403953" sldId="295"/>
            <ac:picMk id="3" creationId="{778BF070-86B6-794A-A1D9-E88FE9851BFD}"/>
          </ac:picMkLst>
        </pc:picChg>
        <pc:picChg chg="add">
          <ac:chgData name="nikita bakanchev" userId="7425f483d9e5d2b1" providerId="LiveId" clId="{EFA00477-46F6-1940-A16A-1A510ACFCE6D}" dt="2020-04-25T02:38:54.494" v="8229"/>
          <ac:picMkLst>
            <pc:docMk/>
            <pc:sldMk cId="2007403953" sldId="295"/>
            <ac:picMk id="4" creationId="{1B25912E-EF4B-1147-8935-2B2474D8B1AE}"/>
          </ac:picMkLst>
        </pc:picChg>
        <pc:picChg chg="del">
          <ac:chgData name="nikita bakanchev" userId="7425f483d9e5d2b1" providerId="LiveId" clId="{EFA00477-46F6-1940-A16A-1A510ACFCE6D}" dt="2020-04-24T20:41:10.011" v="7651" actId="478"/>
          <ac:picMkLst>
            <pc:docMk/>
            <pc:sldMk cId="2007403953" sldId="295"/>
            <ac:picMk id="6" creationId="{847B317E-7F57-7846-B69B-BBB45B0EE0DD}"/>
          </ac:picMkLst>
        </pc:picChg>
        <pc:picChg chg="add mod">
          <ac:chgData name="nikita bakanchev" userId="7425f483d9e5d2b1" providerId="LiveId" clId="{EFA00477-46F6-1940-A16A-1A510ACFCE6D}" dt="2020-04-25T02:39:20.522" v="8231" actId="14100"/>
          <ac:picMkLst>
            <pc:docMk/>
            <pc:sldMk cId="2007403953" sldId="295"/>
            <ac:picMk id="7" creationId="{9C795438-DB68-4F42-BBED-1D83DB70C4A1}"/>
          </ac:picMkLst>
        </pc:picChg>
      </pc:sldChg>
      <pc:sldChg chg="addSp delSp modSp add">
        <pc:chgData name="nikita bakanchev" userId="7425f483d9e5d2b1" providerId="LiveId" clId="{EFA00477-46F6-1940-A16A-1A510ACFCE6D}" dt="2020-04-25T02:40:06.200" v="8236" actId="1076"/>
        <pc:sldMkLst>
          <pc:docMk/>
          <pc:sldMk cId="51754763" sldId="296"/>
        </pc:sldMkLst>
        <pc:picChg chg="del">
          <ac:chgData name="nikita bakanchev" userId="7425f483d9e5d2b1" providerId="LiveId" clId="{EFA00477-46F6-1940-A16A-1A510ACFCE6D}" dt="2020-04-24T20:44:42.140" v="7655" actId="478"/>
          <ac:picMkLst>
            <pc:docMk/>
            <pc:sldMk cId="51754763" sldId="296"/>
            <ac:picMk id="3" creationId="{778BF070-86B6-794A-A1D9-E88FE9851BFD}"/>
          </ac:picMkLst>
        </pc:picChg>
        <pc:picChg chg="add del mod">
          <ac:chgData name="nikita bakanchev" userId="7425f483d9e5d2b1" providerId="LiveId" clId="{EFA00477-46F6-1940-A16A-1A510ACFCE6D}" dt="2020-04-25T02:39:53.412" v="8232" actId="478"/>
          <ac:picMkLst>
            <pc:docMk/>
            <pc:sldMk cId="51754763" sldId="296"/>
            <ac:picMk id="4" creationId="{9CFEFC5A-4B64-E04B-8F68-E8E9C8953564}"/>
          </ac:picMkLst>
        </pc:picChg>
        <pc:picChg chg="add mod">
          <ac:chgData name="nikita bakanchev" userId="7425f483d9e5d2b1" providerId="LiveId" clId="{EFA00477-46F6-1940-A16A-1A510ACFCE6D}" dt="2020-04-25T02:40:06.200" v="8236" actId="1076"/>
          <ac:picMkLst>
            <pc:docMk/>
            <pc:sldMk cId="51754763" sldId="296"/>
            <ac:picMk id="6" creationId="{59682C72-36D3-2E4D-B78A-01DCFD07C762}"/>
          </ac:picMkLst>
        </pc:picChg>
      </pc:sldChg>
      <pc:sldChg chg="modSp add">
        <pc:chgData name="nikita bakanchev" userId="7425f483d9e5d2b1" providerId="LiveId" clId="{EFA00477-46F6-1940-A16A-1A510ACFCE6D}" dt="2020-04-24T20:54:42.418" v="8088" actId="20577"/>
        <pc:sldMkLst>
          <pc:docMk/>
          <pc:sldMk cId="1522995301" sldId="297"/>
        </pc:sldMkLst>
        <pc:spChg chg="mod">
          <ac:chgData name="nikita bakanchev" userId="7425f483d9e5d2b1" providerId="LiveId" clId="{EFA00477-46F6-1940-A16A-1A510ACFCE6D}" dt="2020-04-24T20:52:52.919" v="7693" actId="20577"/>
          <ac:spMkLst>
            <pc:docMk/>
            <pc:sldMk cId="1522995301" sldId="297"/>
            <ac:spMk id="2" creationId="{7953A216-20F6-7F42-A181-9EDAC21F1A50}"/>
          </ac:spMkLst>
        </pc:spChg>
        <pc:spChg chg="mod">
          <ac:chgData name="nikita bakanchev" userId="7425f483d9e5d2b1" providerId="LiveId" clId="{EFA00477-46F6-1940-A16A-1A510ACFCE6D}" dt="2020-04-24T20:54:42.418" v="8088" actId="20577"/>
          <ac:spMkLst>
            <pc:docMk/>
            <pc:sldMk cId="1522995301" sldId="297"/>
            <ac:spMk id="3" creationId="{E1773267-0A88-D048-8325-F2BD769E67ED}"/>
          </ac:spMkLst>
        </pc:spChg>
      </pc:sldChg>
      <pc:sldChg chg="addSp delSp modSp add">
        <pc:chgData name="nikita bakanchev" userId="7425f483d9e5d2b1" providerId="LiveId" clId="{EFA00477-46F6-1940-A16A-1A510ACFCE6D}" dt="2020-04-25T02:44:16.784" v="8257" actId="14100"/>
        <pc:sldMkLst>
          <pc:docMk/>
          <pc:sldMk cId="2035928776" sldId="298"/>
        </pc:sldMkLst>
        <pc:spChg chg="mod">
          <ac:chgData name="nikita bakanchev" userId="7425f483d9e5d2b1" providerId="LiveId" clId="{EFA00477-46F6-1940-A16A-1A510ACFCE6D}" dt="2020-04-25T02:23:48.004" v="8107" actId="20577"/>
          <ac:spMkLst>
            <pc:docMk/>
            <pc:sldMk cId="2035928776" sldId="298"/>
            <ac:spMk id="2" creationId="{AEDF7F3A-AC95-9A48-B1C3-AF735BD74D1B}"/>
          </ac:spMkLst>
        </pc:spChg>
        <pc:spChg chg="del mod">
          <ac:chgData name="nikita bakanchev" userId="7425f483d9e5d2b1" providerId="LiveId" clId="{EFA00477-46F6-1940-A16A-1A510ACFCE6D}" dt="2020-04-25T02:23:49.848" v="8109"/>
          <ac:spMkLst>
            <pc:docMk/>
            <pc:sldMk cId="2035928776" sldId="298"/>
            <ac:spMk id="3" creationId="{A8A5CB3C-3B73-D340-8DEC-B03CC94D234B}"/>
          </ac:spMkLst>
        </pc:spChg>
        <pc:spChg chg="add mod">
          <ac:chgData name="nikita bakanchev" userId="7425f483d9e5d2b1" providerId="LiveId" clId="{EFA00477-46F6-1940-A16A-1A510ACFCE6D}" dt="2020-04-25T02:24:08.095" v="8135" actId="20577"/>
          <ac:spMkLst>
            <pc:docMk/>
            <pc:sldMk cId="2035928776" sldId="298"/>
            <ac:spMk id="5" creationId="{97AE64B0-D4AD-314B-9BDC-5D751D760D28}"/>
          </ac:spMkLst>
        </pc:spChg>
        <pc:spChg chg="add del mod">
          <ac:chgData name="nikita bakanchev" userId="7425f483d9e5d2b1" providerId="LiveId" clId="{EFA00477-46F6-1940-A16A-1A510ACFCE6D}" dt="2020-04-25T02:41:10.875" v="8239" actId="478"/>
          <ac:spMkLst>
            <pc:docMk/>
            <pc:sldMk cId="2035928776" sldId="298"/>
            <ac:spMk id="7" creationId="{6AAE9ECE-A093-9D4B-929E-007C745E812D}"/>
          </ac:spMkLst>
        </pc:spChg>
        <pc:picChg chg="add del mod">
          <ac:chgData name="nikita bakanchev" userId="7425f483d9e5d2b1" providerId="LiveId" clId="{EFA00477-46F6-1940-A16A-1A510ACFCE6D}" dt="2020-04-25T02:41:06.521" v="8237" actId="478"/>
          <ac:picMkLst>
            <pc:docMk/>
            <pc:sldMk cId="2035928776" sldId="298"/>
            <ac:picMk id="4" creationId="{0BB1C63A-AAAC-1945-BBA8-858CC283FCB3}"/>
          </ac:picMkLst>
        </pc:picChg>
        <pc:picChg chg="add del mod">
          <ac:chgData name="nikita bakanchev" userId="7425f483d9e5d2b1" providerId="LiveId" clId="{EFA00477-46F6-1940-A16A-1A510ACFCE6D}" dt="2020-04-25T02:44:09.125" v="8255" actId="478"/>
          <ac:picMkLst>
            <pc:docMk/>
            <pc:sldMk cId="2035928776" sldId="298"/>
            <ac:picMk id="8" creationId="{33EA404A-7C31-F04A-92FA-6C1BBB299B90}"/>
          </ac:picMkLst>
        </pc:picChg>
        <pc:picChg chg="add mod">
          <ac:chgData name="nikita bakanchev" userId="7425f483d9e5d2b1" providerId="LiveId" clId="{EFA00477-46F6-1940-A16A-1A510ACFCE6D}" dt="2020-04-25T02:44:16.784" v="8257" actId="14100"/>
          <ac:picMkLst>
            <pc:docMk/>
            <pc:sldMk cId="2035928776" sldId="298"/>
            <ac:picMk id="9" creationId="{99F968EA-50E0-EF41-A532-390A717C50AB}"/>
          </ac:picMkLst>
        </pc:picChg>
      </pc:sldChg>
      <pc:sldChg chg="addSp delSp modSp add">
        <pc:chgData name="nikita bakanchev" userId="7425f483d9e5d2b1" providerId="LiveId" clId="{EFA00477-46F6-1940-A16A-1A510ACFCE6D}" dt="2020-04-25T02:43:44.948" v="8253" actId="1076"/>
        <pc:sldMkLst>
          <pc:docMk/>
          <pc:sldMk cId="1631942499" sldId="299"/>
        </pc:sldMkLst>
        <pc:spChg chg="add del mod">
          <ac:chgData name="nikita bakanchev" userId="7425f483d9e5d2b1" providerId="LiveId" clId="{EFA00477-46F6-1940-A16A-1A510ACFCE6D}" dt="2020-04-25T02:26:10.606" v="8138" actId="478"/>
          <ac:spMkLst>
            <pc:docMk/>
            <pc:sldMk cId="1631942499" sldId="299"/>
            <ac:spMk id="6" creationId="{56220897-4156-5C40-8CF3-DE499DB310E8}"/>
          </ac:spMkLst>
        </pc:spChg>
        <pc:spChg chg="add del mod">
          <ac:chgData name="nikita bakanchev" userId="7425f483d9e5d2b1" providerId="LiveId" clId="{EFA00477-46F6-1940-A16A-1A510ACFCE6D}" dt="2020-04-25T02:26:27.803" v="8142" actId="478"/>
          <ac:spMkLst>
            <pc:docMk/>
            <pc:sldMk cId="1631942499" sldId="299"/>
            <ac:spMk id="9" creationId="{60566027-3E75-C14A-A93D-00F2B8835AD8}"/>
          </ac:spMkLst>
        </pc:spChg>
        <pc:spChg chg="add mod">
          <ac:chgData name="nikita bakanchev" userId="7425f483d9e5d2b1" providerId="LiveId" clId="{EFA00477-46F6-1940-A16A-1A510ACFCE6D}" dt="2020-04-25T02:27:35.642" v="8149" actId="1076"/>
          <ac:spMkLst>
            <pc:docMk/>
            <pc:sldMk cId="1631942499" sldId="299"/>
            <ac:spMk id="10" creationId="{D1191692-6337-4A45-A9B5-E334AB9693E9}"/>
          </ac:spMkLst>
        </pc:spChg>
        <pc:picChg chg="add del">
          <ac:chgData name="nikita bakanchev" userId="7425f483d9e5d2b1" providerId="LiveId" clId="{EFA00477-46F6-1940-A16A-1A510ACFCE6D}" dt="2020-04-25T02:26:14.528" v="8140" actId="478"/>
          <ac:picMkLst>
            <pc:docMk/>
            <pc:sldMk cId="1631942499" sldId="299"/>
            <ac:picMk id="4" creationId="{0BB1C63A-AAAC-1945-BBA8-858CC283FCB3}"/>
          </ac:picMkLst>
        </pc:picChg>
        <pc:picChg chg="add del mod">
          <ac:chgData name="nikita bakanchev" userId="7425f483d9e5d2b1" providerId="LiveId" clId="{EFA00477-46F6-1940-A16A-1A510ACFCE6D}" dt="2020-04-25T02:41:41.519" v="8243" actId="478"/>
          <ac:picMkLst>
            <pc:docMk/>
            <pc:sldMk cId="1631942499" sldId="299"/>
            <ac:picMk id="7" creationId="{34572098-6AEA-BF4F-8600-EA049DC47080}"/>
          </ac:picMkLst>
        </pc:picChg>
        <pc:picChg chg="add del mod">
          <ac:chgData name="nikita bakanchev" userId="7425f483d9e5d2b1" providerId="LiveId" clId="{EFA00477-46F6-1940-A16A-1A510ACFCE6D}" dt="2020-04-25T02:42:34.490" v="8249" actId="478"/>
          <ac:picMkLst>
            <pc:docMk/>
            <pc:sldMk cId="1631942499" sldId="299"/>
            <ac:picMk id="11" creationId="{1F926060-F554-8B44-949D-A54C87D5F54E}"/>
          </ac:picMkLst>
        </pc:picChg>
        <pc:picChg chg="add del">
          <ac:chgData name="nikita bakanchev" userId="7425f483d9e5d2b1" providerId="LiveId" clId="{EFA00477-46F6-1940-A16A-1A510ACFCE6D}" dt="2020-04-25T02:43:32.028" v="8251" actId="478"/>
          <ac:picMkLst>
            <pc:docMk/>
            <pc:sldMk cId="1631942499" sldId="299"/>
            <ac:picMk id="12" creationId="{D6C892B6-64DE-9B4B-BCAD-0D5E5CCD7442}"/>
          </ac:picMkLst>
        </pc:picChg>
        <pc:picChg chg="add mod">
          <ac:chgData name="nikita bakanchev" userId="7425f483d9e5d2b1" providerId="LiveId" clId="{EFA00477-46F6-1940-A16A-1A510ACFCE6D}" dt="2020-04-25T02:43:44.948" v="8253" actId="1076"/>
          <ac:picMkLst>
            <pc:docMk/>
            <pc:sldMk cId="1631942499" sldId="299"/>
            <ac:picMk id="13" creationId="{04089FE8-2395-1B4B-8A6A-32C16B8523CC}"/>
          </ac:picMkLst>
        </pc:picChg>
      </pc:sldChg>
      <pc:sldChg chg="addSp modSp add">
        <pc:chgData name="nikita bakanchev" userId="7425f483d9e5d2b1" providerId="LiveId" clId="{EFA00477-46F6-1940-A16A-1A510ACFCE6D}" dt="2020-04-25T02:44:33.207" v="8258"/>
        <pc:sldMkLst>
          <pc:docMk/>
          <pc:sldMk cId="2613342351" sldId="300"/>
        </pc:sldMkLst>
        <pc:spChg chg="mod">
          <ac:chgData name="nikita bakanchev" userId="7425f483d9e5d2b1" providerId="LiveId" clId="{EFA00477-46F6-1940-A16A-1A510ACFCE6D}" dt="2020-04-25T02:28:13.486" v="8152" actId="20577"/>
          <ac:spMkLst>
            <pc:docMk/>
            <pc:sldMk cId="2613342351" sldId="300"/>
            <ac:spMk id="5" creationId="{97AE64B0-D4AD-314B-9BDC-5D751D760D28}"/>
          </ac:spMkLst>
        </pc:spChg>
        <pc:spChg chg="mod">
          <ac:chgData name="nikita bakanchev" userId="7425f483d9e5d2b1" providerId="LiveId" clId="{EFA00477-46F6-1940-A16A-1A510ACFCE6D}" dt="2020-04-25T02:28:18.996" v="8153" actId="1076"/>
          <ac:spMkLst>
            <pc:docMk/>
            <pc:sldMk cId="2613342351" sldId="300"/>
            <ac:spMk id="10" creationId="{D1191692-6337-4A45-A9B5-E334AB9693E9}"/>
          </ac:spMkLst>
        </pc:spChg>
        <pc:picChg chg="add">
          <ac:chgData name="nikita bakanchev" userId="7425f483d9e5d2b1" providerId="LiveId" clId="{EFA00477-46F6-1940-A16A-1A510ACFCE6D}" dt="2020-04-25T02:44:33.207" v="8258"/>
          <ac:picMkLst>
            <pc:docMk/>
            <pc:sldMk cId="2613342351" sldId="300"/>
            <ac:picMk id="6" creationId="{4CBB7944-9A24-6149-B0D9-CF10BD44CEB5}"/>
          </ac:picMkLst>
        </pc:picChg>
      </pc:sldChg>
      <pc:sldChg chg="addSp delSp modSp add">
        <pc:chgData name="nikita bakanchev" userId="7425f483d9e5d2b1" providerId="LiveId" clId="{EFA00477-46F6-1940-A16A-1A510ACFCE6D}" dt="2020-04-25T02:47:51.863" v="8282" actId="1076"/>
        <pc:sldMkLst>
          <pc:docMk/>
          <pc:sldMk cId="621498093" sldId="301"/>
        </pc:sldMkLst>
        <pc:spChg chg="del mod">
          <ac:chgData name="nikita bakanchev" userId="7425f483d9e5d2b1" providerId="LiveId" clId="{EFA00477-46F6-1940-A16A-1A510ACFCE6D}" dt="2020-04-25T02:30:14.424" v="8164" actId="478"/>
          <ac:spMkLst>
            <pc:docMk/>
            <pc:sldMk cId="621498093" sldId="301"/>
            <ac:spMk id="10" creationId="{D1191692-6337-4A45-A9B5-E334AB9693E9}"/>
          </ac:spMkLst>
        </pc:spChg>
        <pc:spChg chg="add mod">
          <ac:chgData name="nikita bakanchev" userId="7425f483d9e5d2b1" providerId="LiveId" clId="{EFA00477-46F6-1940-A16A-1A510ACFCE6D}" dt="2020-04-25T02:47:42.541" v="8279" actId="14100"/>
          <ac:spMkLst>
            <pc:docMk/>
            <pc:sldMk cId="621498093" sldId="301"/>
            <ac:spMk id="11" creationId="{D3E51EBC-83E7-3941-95E1-93C3F3FA4623}"/>
          </ac:spMkLst>
        </pc:spChg>
        <pc:spChg chg="add mod">
          <ac:chgData name="nikita bakanchev" userId="7425f483d9e5d2b1" providerId="LiveId" clId="{EFA00477-46F6-1940-A16A-1A510ACFCE6D}" dt="2020-04-25T02:47:51.863" v="8282" actId="1076"/>
          <ac:spMkLst>
            <pc:docMk/>
            <pc:sldMk cId="621498093" sldId="301"/>
            <ac:spMk id="12" creationId="{2952BA74-0E9E-4746-A9C6-3FB6FA4D1334}"/>
          </ac:spMkLst>
        </pc:spChg>
        <pc:picChg chg="add del mod">
          <ac:chgData name="nikita bakanchev" userId="7425f483d9e5d2b1" providerId="LiveId" clId="{EFA00477-46F6-1940-A16A-1A510ACFCE6D}" dt="2020-04-25T02:30:02.255" v="8161" actId="478"/>
          <ac:picMkLst>
            <pc:docMk/>
            <pc:sldMk cId="621498093" sldId="301"/>
            <ac:picMk id="3" creationId="{CD00CD0B-9DA6-F742-8EE6-488D0C11B0FD}"/>
          </ac:picMkLst>
        </pc:picChg>
        <pc:picChg chg="add del mod">
          <ac:chgData name="nikita bakanchev" userId="7425f483d9e5d2b1" providerId="LiveId" clId="{EFA00477-46F6-1940-A16A-1A510ACFCE6D}" dt="2020-04-25T02:45:06.859" v="8259" actId="478"/>
          <ac:picMkLst>
            <pc:docMk/>
            <pc:sldMk cId="621498093" sldId="301"/>
            <ac:picMk id="4" creationId="{34BE7B3B-5CDC-AC44-B903-F1FC2FED9E91}"/>
          </ac:picMkLst>
        </pc:picChg>
        <pc:picChg chg="add del mod">
          <ac:chgData name="nikita bakanchev" userId="7425f483d9e5d2b1" providerId="LiveId" clId="{EFA00477-46F6-1940-A16A-1A510ACFCE6D}" dt="2020-04-25T02:46:16.366" v="8269" actId="478"/>
          <ac:picMkLst>
            <pc:docMk/>
            <pc:sldMk cId="621498093" sldId="301"/>
            <ac:picMk id="6" creationId="{B6C649C0-C24B-4841-8BF5-84EDEE5F8468}"/>
          </ac:picMkLst>
        </pc:picChg>
        <pc:picChg chg="del">
          <ac:chgData name="nikita bakanchev" userId="7425f483d9e5d2b1" providerId="LiveId" clId="{EFA00477-46F6-1940-A16A-1A510ACFCE6D}" dt="2020-04-25T02:29:42.074" v="8156" actId="478"/>
          <ac:picMkLst>
            <pc:docMk/>
            <pc:sldMk cId="621498093" sldId="301"/>
            <ac:picMk id="7" creationId="{34572098-6AEA-BF4F-8600-EA049DC47080}"/>
          </ac:picMkLst>
        </pc:picChg>
        <pc:picChg chg="add del">
          <ac:chgData name="nikita bakanchev" userId="7425f483d9e5d2b1" providerId="LiveId" clId="{EFA00477-46F6-1940-A16A-1A510ACFCE6D}" dt="2020-04-25T02:46:54.032" v="8272" actId="478"/>
          <ac:picMkLst>
            <pc:docMk/>
            <pc:sldMk cId="621498093" sldId="301"/>
            <ac:picMk id="8" creationId="{007BE4F9-B2FE-7C42-A53F-F0D06306B95B}"/>
          </ac:picMkLst>
        </pc:picChg>
        <pc:picChg chg="add mod">
          <ac:chgData name="nikita bakanchev" userId="7425f483d9e5d2b1" providerId="LiveId" clId="{EFA00477-46F6-1940-A16A-1A510ACFCE6D}" dt="2020-04-25T02:47:46.946" v="8280" actId="1076"/>
          <ac:picMkLst>
            <pc:docMk/>
            <pc:sldMk cId="621498093" sldId="301"/>
            <ac:picMk id="9" creationId="{5F10BC53-4D92-CE4B-BCDA-90EFED598E4E}"/>
          </ac:picMkLst>
        </pc:picChg>
      </pc:sldChg>
      <pc:sldChg chg="addSp delSp modSp add">
        <pc:chgData name="nikita bakanchev" userId="7425f483d9e5d2b1" providerId="LiveId" clId="{EFA00477-46F6-1940-A16A-1A510ACFCE6D}" dt="2020-04-25T02:48:40.410" v="8290" actId="1076"/>
        <pc:sldMkLst>
          <pc:docMk/>
          <pc:sldMk cId="3226029679" sldId="302"/>
        </pc:sldMkLst>
        <pc:spChg chg="add mod">
          <ac:chgData name="nikita bakanchev" userId="7425f483d9e5d2b1" providerId="LiveId" clId="{EFA00477-46F6-1940-A16A-1A510ACFCE6D}" dt="2020-04-25T02:30:30.968" v="8166" actId="11529"/>
          <ac:spMkLst>
            <pc:docMk/>
            <pc:sldMk cId="3226029679" sldId="302"/>
            <ac:spMk id="3" creationId="{D223DDBC-9A94-F04B-BDDD-FA97B2B25F95}"/>
          </ac:spMkLst>
        </pc:spChg>
        <pc:picChg chg="del">
          <ac:chgData name="nikita bakanchev" userId="7425f483d9e5d2b1" providerId="LiveId" clId="{EFA00477-46F6-1940-A16A-1A510ACFCE6D}" dt="2020-04-25T02:45:22.857" v="8264" actId="478"/>
          <ac:picMkLst>
            <pc:docMk/>
            <pc:sldMk cId="3226029679" sldId="302"/>
            <ac:picMk id="4" creationId="{34BE7B3B-5CDC-AC44-B903-F1FC2FED9E91}"/>
          </ac:picMkLst>
        </pc:picChg>
        <pc:picChg chg="add del mod">
          <ac:chgData name="nikita bakanchev" userId="7425f483d9e5d2b1" providerId="LiveId" clId="{EFA00477-46F6-1940-A16A-1A510ACFCE6D}" dt="2020-04-25T02:48:30.157" v="8287" actId="478"/>
          <ac:picMkLst>
            <pc:docMk/>
            <pc:sldMk cId="3226029679" sldId="302"/>
            <ac:picMk id="6" creationId="{210F81C1-DBA0-9343-A8C6-88BE3580D3DF}"/>
          </ac:picMkLst>
        </pc:picChg>
        <pc:picChg chg="add mod">
          <ac:chgData name="nikita bakanchev" userId="7425f483d9e5d2b1" providerId="LiveId" clId="{EFA00477-46F6-1940-A16A-1A510ACFCE6D}" dt="2020-04-25T02:48:40.410" v="8290" actId="1076"/>
          <ac:picMkLst>
            <pc:docMk/>
            <pc:sldMk cId="3226029679" sldId="302"/>
            <ac:picMk id="7" creationId="{157E0EE7-0794-5749-984B-8A59E27FDECF}"/>
          </ac:picMkLst>
        </pc:picChg>
      </pc:sldChg>
      <pc:sldChg chg="addSp delSp modSp add">
        <pc:chgData name="nikita bakanchev" userId="7425f483d9e5d2b1" providerId="LiveId" clId="{EFA00477-46F6-1940-A16A-1A510ACFCE6D}" dt="2020-04-25T02:48:53.527" v="8292"/>
        <pc:sldMkLst>
          <pc:docMk/>
          <pc:sldMk cId="3069814414" sldId="303"/>
        </pc:sldMkLst>
        <pc:spChg chg="del">
          <ac:chgData name="nikita bakanchev" userId="7425f483d9e5d2b1" providerId="LiveId" clId="{EFA00477-46F6-1940-A16A-1A510ACFCE6D}" dt="2020-04-25T02:30:49.107" v="8168" actId="478"/>
          <ac:spMkLst>
            <pc:docMk/>
            <pc:sldMk cId="3069814414" sldId="303"/>
            <ac:spMk id="3" creationId="{D223DDBC-9A94-F04B-BDDD-FA97B2B25F95}"/>
          </ac:spMkLst>
        </pc:spChg>
        <pc:spChg chg="mod">
          <ac:chgData name="nikita bakanchev" userId="7425f483d9e5d2b1" providerId="LiveId" clId="{EFA00477-46F6-1940-A16A-1A510ACFCE6D}" dt="2020-04-25T02:30:52.664" v="8170" actId="20577"/>
          <ac:spMkLst>
            <pc:docMk/>
            <pc:sldMk cId="3069814414" sldId="303"/>
            <ac:spMk id="5" creationId="{97AE64B0-D4AD-314B-9BDC-5D751D760D28}"/>
          </ac:spMkLst>
        </pc:spChg>
        <pc:picChg chg="del">
          <ac:chgData name="nikita bakanchev" userId="7425f483d9e5d2b1" providerId="LiveId" clId="{EFA00477-46F6-1940-A16A-1A510ACFCE6D}" dt="2020-04-25T02:48:00.183" v="8283" actId="478"/>
          <ac:picMkLst>
            <pc:docMk/>
            <pc:sldMk cId="3069814414" sldId="303"/>
            <ac:picMk id="4" creationId="{34BE7B3B-5CDC-AC44-B903-F1FC2FED9E91}"/>
          </ac:picMkLst>
        </pc:picChg>
        <pc:picChg chg="add del">
          <ac:chgData name="nikita bakanchev" userId="7425f483d9e5d2b1" providerId="LiveId" clId="{EFA00477-46F6-1940-A16A-1A510ACFCE6D}" dt="2020-04-25T02:48:02.058" v="8284" actId="478"/>
          <ac:picMkLst>
            <pc:docMk/>
            <pc:sldMk cId="3069814414" sldId="303"/>
            <ac:picMk id="6" creationId="{9A20C67F-0C75-3446-863E-434B42F89537}"/>
          </ac:picMkLst>
        </pc:picChg>
        <pc:picChg chg="add del">
          <ac:chgData name="nikita bakanchev" userId="7425f483d9e5d2b1" providerId="LiveId" clId="{EFA00477-46F6-1940-A16A-1A510ACFCE6D}" dt="2020-04-25T02:48:53.027" v="8291" actId="478"/>
          <ac:picMkLst>
            <pc:docMk/>
            <pc:sldMk cId="3069814414" sldId="303"/>
            <ac:picMk id="7" creationId="{E3CAC82C-13EA-5644-AD8A-C0EA089D80A8}"/>
          </ac:picMkLst>
        </pc:picChg>
        <pc:picChg chg="add">
          <ac:chgData name="nikita bakanchev" userId="7425f483d9e5d2b1" providerId="LiveId" clId="{EFA00477-46F6-1940-A16A-1A510ACFCE6D}" dt="2020-04-25T02:48:53.527" v="8292"/>
          <ac:picMkLst>
            <pc:docMk/>
            <pc:sldMk cId="3069814414" sldId="303"/>
            <ac:picMk id="8" creationId="{C6BCFAEC-150B-504B-9176-7E3EF3A92328}"/>
          </ac:picMkLst>
        </pc:picChg>
      </pc:sldChg>
      <pc:sldChg chg="addSp delSp modSp add">
        <pc:chgData name="nikita bakanchev" userId="7425f483d9e5d2b1" providerId="LiveId" clId="{EFA00477-46F6-1940-A16A-1A510ACFCE6D}" dt="2020-04-25T02:50:29.050" v="8295" actId="14100"/>
        <pc:sldMkLst>
          <pc:docMk/>
          <pc:sldMk cId="2862858761" sldId="304"/>
        </pc:sldMkLst>
        <pc:picChg chg="add mod">
          <ac:chgData name="nikita bakanchev" userId="7425f483d9e5d2b1" providerId="LiveId" clId="{EFA00477-46F6-1940-A16A-1A510ACFCE6D}" dt="2020-04-25T02:50:29.050" v="8295" actId="14100"/>
          <ac:picMkLst>
            <pc:docMk/>
            <pc:sldMk cId="2862858761" sldId="304"/>
            <ac:picMk id="3" creationId="{B2122047-0746-6E49-9EF2-3A7A3EC1259A}"/>
          </ac:picMkLst>
        </pc:picChg>
        <pc:picChg chg="del">
          <ac:chgData name="nikita bakanchev" userId="7425f483d9e5d2b1" providerId="LiveId" clId="{EFA00477-46F6-1940-A16A-1A510ACFCE6D}" dt="2020-04-25T02:50:19.219" v="8293" actId="478"/>
          <ac:picMkLst>
            <pc:docMk/>
            <pc:sldMk cId="2862858761" sldId="304"/>
            <ac:picMk id="4" creationId="{34BE7B3B-5CDC-AC44-B903-F1FC2FED9E91}"/>
          </ac:picMkLst>
        </pc:picChg>
      </pc:sldChg>
      <pc:sldChg chg="addSp modSp add ord">
        <pc:chgData name="nikita bakanchev" userId="7425f483d9e5d2b1" providerId="LiveId" clId="{EFA00477-46F6-1940-A16A-1A510ACFCE6D}" dt="2020-04-25T04:13:16.548" v="10425"/>
        <pc:sldMkLst>
          <pc:docMk/>
          <pc:sldMk cId="396472275" sldId="305"/>
        </pc:sldMkLst>
        <pc:spChg chg="add mod">
          <ac:chgData name="nikita bakanchev" userId="7425f483d9e5d2b1" providerId="LiveId" clId="{EFA00477-46F6-1940-A16A-1A510ACFCE6D}" dt="2020-04-25T02:50:52.343" v="8312" actId="692"/>
          <ac:spMkLst>
            <pc:docMk/>
            <pc:sldMk cId="396472275" sldId="305"/>
            <ac:spMk id="4" creationId="{77326DB8-0E6C-5643-8DD1-E9D98F46A4FE}"/>
          </ac:spMkLst>
        </pc:spChg>
      </pc:sldChg>
      <pc:sldChg chg="modSp add">
        <pc:chgData name="nikita bakanchev" userId="7425f483d9e5d2b1" providerId="LiveId" clId="{EFA00477-46F6-1940-A16A-1A510ACFCE6D}" dt="2020-04-25T03:28:28.173" v="8620" actId="20577"/>
        <pc:sldMkLst>
          <pc:docMk/>
          <pc:sldMk cId="926099574" sldId="306"/>
        </pc:sldMkLst>
        <pc:spChg chg="mod">
          <ac:chgData name="nikita bakanchev" userId="7425f483d9e5d2b1" providerId="LiveId" clId="{EFA00477-46F6-1940-A16A-1A510ACFCE6D}" dt="2020-04-25T03:26:45.771" v="8354" actId="20577"/>
          <ac:spMkLst>
            <pc:docMk/>
            <pc:sldMk cId="926099574" sldId="306"/>
            <ac:spMk id="2" creationId="{85BC219D-30EA-9145-BB5C-F9E0539C85DC}"/>
          </ac:spMkLst>
        </pc:spChg>
        <pc:spChg chg="mod">
          <ac:chgData name="nikita bakanchev" userId="7425f483d9e5d2b1" providerId="LiveId" clId="{EFA00477-46F6-1940-A16A-1A510ACFCE6D}" dt="2020-04-25T03:28:28.173" v="8620" actId="20577"/>
          <ac:spMkLst>
            <pc:docMk/>
            <pc:sldMk cId="926099574" sldId="306"/>
            <ac:spMk id="3" creationId="{E0654254-5FA9-7F4C-B422-631104CAEBB9}"/>
          </ac:spMkLst>
        </pc:spChg>
      </pc:sldChg>
      <pc:sldChg chg="addSp delSp modSp add">
        <pc:chgData name="nikita bakanchev" userId="7425f483d9e5d2b1" providerId="LiveId" clId="{EFA00477-46F6-1940-A16A-1A510ACFCE6D}" dt="2020-04-25T03:33:14.976" v="9082" actId="20577"/>
        <pc:sldMkLst>
          <pc:docMk/>
          <pc:sldMk cId="3688957824" sldId="307"/>
        </pc:sldMkLst>
        <pc:spChg chg="mod">
          <ac:chgData name="nikita bakanchev" userId="7425f483d9e5d2b1" providerId="LiveId" clId="{EFA00477-46F6-1940-A16A-1A510ACFCE6D}" dt="2020-04-25T03:30:15.558" v="8673" actId="20577"/>
          <ac:spMkLst>
            <pc:docMk/>
            <pc:sldMk cId="3688957824" sldId="307"/>
            <ac:spMk id="2" creationId="{85BE1BD0-26C6-DA49-99D8-55F2C0482C61}"/>
          </ac:spMkLst>
        </pc:spChg>
        <pc:spChg chg="del">
          <ac:chgData name="nikita bakanchev" userId="7425f483d9e5d2b1" providerId="LiveId" clId="{EFA00477-46F6-1940-A16A-1A510ACFCE6D}" dt="2020-04-25T03:29:57.604" v="8622"/>
          <ac:spMkLst>
            <pc:docMk/>
            <pc:sldMk cId="3688957824" sldId="307"/>
            <ac:spMk id="3" creationId="{2895DC82-5D7F-B04A-BFFD-683617BB6A81}"/>
          </ac:spMkLst>
        </pc:spChg>
        <pc:spChg chg="add">
          <ac:chgData name="nikita bakanchev" userId="7425f483d9e5d2b1" providerId="LiveId" clId="{EFA00477-46F6-1940-A16A-1A510ACFCE6D}" dt="2020-04-25T03:29:57.604" v="8622"/>
          <ac:spMkLst>
            <pc:docMk/>
            <pc:sldMk cId="3688957824" sldId="307"/>
            <ac:spMk id="5" creationId="{4B5B50B9-0FF3-0347-97B9-772099104182}"/>
          </ac:spMkLst>
        </pc:spChg>
        <pc:graphicFrameChg chg="add mod modGraphic">
          <ac:chgData name="nikita bakanchev" userId="7425f483d9e5d2b1" providerId="LiveId" clId="{EFA00477-46F6-1940-A16A-1A510ACFCE6D}" dt="2020-04-25T03:33:14.976" v="9082" actId="20577"/>
          <ac:graphicFrameMkLst>
            <pc:docMk/>
            <pc:sldMk cId="3688957824" sldId="307"/>
            <ac:graphicFrameMk id="4" creationId="{F6B01389-CD2E-604D-BF34-18A446000668}"/>
          </ac:graphicFrameMkLst>
        </pc:graphicFrameChg>
      </pc:sldChg>
      <pc:sldChg chg="addSp delSp modSp add">
        <pc:chgData name="nikita bakanchev" userId="7425f483d9e5d2b1" providerId="LiveId" clId="{EFA00477-46F6-1940-A16A-1A510ACFCE6D}" dt="2020-04-25T03:48:55.866" v="9571" actId="14734"/>
        <pc:sldMkLst>
          <pc:docMk/>
          <pc:sldMk cId="1679742576" sldId="308"/>
        </pc:sldMkLst>
        <pc:spChg chg="mod">
          <ac:chgData name="nikita bakanchev" userId="7425f483d9e5d2b1" providerId="LiveId" clId="{EFA00477-46F6-1940-A16A-1A510ACFCE6D}" dt="2020-04-25T03:42:57.092" v="9125" actId="20577"/>
          <ac:spMkLst>
            <pc:docMk/>
            <pc:sldMk cId="1679742576" sldId="308"/>
            <ac:spMk id="2" creationId="{E180421A-21D7-0743-BC7E-45A083A276E6}"/>
          </ac:spMkLst>
        </pc:spChg>
        <pc:spChg chg="del mod">
          <ac:chgData name="nikita bakanchev" userId="7425f483d9e5d2b1" providerId="LiveId" clId="{EFA00477-46F6-1940-A16A-1A510ACFCE6D}" dt="2020-04-25T03:43:00.218" v="9127"/>
          <ac:spMkLst>
            <pc:docMk/>
            <pc:sldMk cId="1679742576" sldId="308"/>
            <ac:spMk id="3" creationId="{1C326D20-44FE-A341-BD23-08957B2F6E06}"/>
          </ac:spMkLst>
        </pc:spChg>
        <pc:graphicFrameChg chg="add mod modGraphic">
          <ac:chgData name="nikita bakanchev" userId="7425f483d9e5d2b1" providerId="LiveId" clId="{EFA00477-46F6-1940-A16A-1A510ACFCE6D}" dt="2020-04-25T03:48:55.866" v="9571" actId="14734"/>
          <ac:graphicFrameMkLst>
            <pc:docMk/>
            <pc:sldMk cId="1679742576" sldId="308"/>
            <ac:graphicFrameMk id="4" creationId="{D9D2ECA0-F650-4548-8FA3-817636C2F077}"/>
          </ac:graphicFrameMkLst>
        </pc:graphicFrameChg>
      </pc:sldChg>
      <pc:sldChg chg="addSp delSp modSp add">
        <pc:chgData name="nikita bakanchev" userId="7425f483d9e5d2b1" providerId="LiveId" clId="{EFA00477-46F6-1940-A16A-1A510ACFCE6D}" dt="2020-04-25T04:00:03.585" v="10423" actId="20577"/>
        <pc:sldMkLst>
          <pc:docMk/>
          <pc:sldMk cId="966559611" sldId="309"/>
        </pc:sldMkLst>
        <pc:spChg chg="mod">
          <ac:chgData name="nikita bakanchev" userId="7425f483d9e5d2b1" providerId="LiveId" clId="{EFA00477-46F6-1940-A16A-1A510ACFCE6D}" dt="2020-04-25T03:54:24.230" v="9703" actId="20577"/>
          <ac:spMkLst>
            <pc:docMk/>
            <pc:sldMk cId="966559611" sldId="309"/>
            <ac:spMk id="2" creationId="{7B3DF6CC-C45C-1B4A-A870-53C9203C4C30}"/>
          </ac:spMkLst>
        </pc:spChg>
        <pc:spChg chg="del">
          <ac:chgData name="nikita bakanchev" userId="7425f483d9e5d2b1" providerId="LiveId" clId="{EFA00477-46F6-1940-A16A-1A510ACFCE6D}" dt="2020-04-25T03:53:06.440" v="9614" actId="478"/>
          <ac:spMkLst>
            <pc:docMk/>
            <pc:sldMk cId="966559611" sldId="309"/>
            <ac:spMk id="3" creationId="{F89B0EC5-39CF-5248-8383-CC08CF683694}"/>
          </ac:spMkLst>
        </pc:spChg>
        <pc:graphicFrameChg chg="add mod modGraphic">
          <ac:chgData name="nikita bakanchev" userId="7425f483d9e5d2b1" providerId="LiveId" clId="{EFA00477-46F6-1940-A16A-1A510ACFCE6D}" dt="2020-04-25T04:00:03.585" v="10423" actId="20577"/>
          <ac:graphicFrameMkLst>
            <pc:docMk/>
            <pc:sldMk cId="966559611" sldId="309"/>
            <ac:graphicFrameMk id="4" creationId="{93F129BD-CBAE-D444-AD99-8BEAD1B7CF22}"/>
          </ac:graphicFrameMkLst>
        </pc:graphicFrameChg>
      </pc:sldChg>
      <pc:sldChg chg="modSp add">
        <pc:chgData name="nikita bakanchev" userId="7425f483d9e5d2b1" providerId="LiveId" clId="{EFA00477-46F6-1940-A16A-1A510ACFCE6D}" dt="2020-04-25T04:15:59.187" v="10676" actId="20577"/>
        <pc:sldMkLst>
          <pc:docMk/>
          <pc:sldMk cId="3291133246" sldId="310"/>
        </pc:sldMkLst>
        <pc:spChg chg="mod">
          <ac:chgData name="nikita bakanchev" userId="7425f483d9e5d2b1" providerId="LiveId" clId="{EFA00477-46F6-1940-A16A-1A510ACFCE6D}" dt="2020-04-25T04:13:48.681" v="10462" actId="20577"/>
          <ac:spMkLst>
            <pc:docMk/>
            <pc:sldMk cId="3291133246" sldId="310"/>
            <ac:spMk id="2" creationId="{AEA5CF7E-042C-B74A-8F3F-3AA3EF5FC38C}"/>
          </ac:spMkLst>
        </pc:spChg>
        <pc:spChg chg="mod">
          <ac:chgData name="nikita bakanchev" userId="7425f483d9e5d2b1" providerId="LiveId" clId="{EFA00477-46F6-1940-A16A-1A510ACFCE6D}" dt="2020-04-25T04:15:59.187" v="10676" actId="20577"/>
          <ac:spMkLst>
            <pc:docMk/>
            <pc:sldMk cId="3291133246" sldId="310"/>
            <ac:spMk id="3" creationId="{E30DA122-328D-3C47-8145-B810BB14DC45}"/>
          </ac:spMkLst>
        </pc:spChg>
      </pc:sldChg>
      <pc:sldChg chg="addSp delSp modSp add">
        <pc:chgData name="nikita bakanchev" userId="7425f483d9e5d2b1" providerId="LiveId" clId="{EFA00477-46F6-1940-A16A-1A510ACFCE6D}" dt="2020-04-25T04:41:38.669" v="11015" actId="1076"/>
        <pc:sldMkLst>
          <pc:docMk/>
          <pc:sldMk cId="855241294" sldId="311"/>
        </pc:sldMkLst>
        <pc:spChg chg="mod">
          <ac:chgData name="nikita bakanchev" userId="7425f483d9e5d2b1" providerId="LiveId" clId="{EFA00477-46F6-1940-A16A-1A510ACFCE6D}" dt="2020-04-25T04:36:31.640" v="10736" actId="1076"/>
          <ac:spMkLst>
            <pc:docMk/>
            <pc:sldMk cId="855241294" sldId="311"/>
            <ac:spMk id="2" creationId="{B52BFC46-FC86-B743-B8D1-52B36C1B613B}"/>
          </ac:spMkLst>
        </pc:spChg>
        <pc:spChg chg="del mod">
          <ac:chgData name="nikita bakanchev" userId="7425f483d9e5d2b1" providerId="LiveId" clId="{EFA00477-46F6-1940-A16A-1A510ACFCE6D}" dt="2020-04-25T04:36:11.073" v="10730" actId="478"/>
          <ac:spMkLst>
            <pc:docMk/>
            <pc:sldMk cId="855241294" sldId="311"/>
            <ac:spMk id="3" creationId="{8A37BA99-A135-3E46-A57D-2794576AB193}"/>
          </ac:spMkLst>
        </pc:spChg>
        <pc:spChg chg="add mod">
          <ac:chgData name="nikita bakanchev" userId="7425f483d9e5d2b1" providerId="LiveId" clId="{EFA00477-46F6-1940-A16A-1A510ACFCE6D}" dt="2020-04-25T04:38:07.575" v="10898" actId="20577"/>
          <ac:spMkLst>
            <pc:docMk/>
            <pc:sldMk cId="855241294" sldId="311"/>
            <ac:spMk id="5" creationId="{A9BD99AE-5D79-5E4A-B423-5B650F977700}"/>
          </ac:spMkLst>
        </pc:spChg>
        <pc:picChg chg="add del mod">
          <ac:chgData name="nikita bakanchev" userId="7425f483d9e5d2b1" providerId="LiveId" clId="{EFA00477-46F6-1940-A16A-1A510ACFCE6D}" dt="2020-04-25T04:41:26.238" v="11011" actId="478"/>
          <ac:picMkLst>
            <pc:docMk/>
            <pc:sldMk cId="855241294" sldId="311"/>
            <ac:picMk id="4" creationId="{ED37ED0E-DCF8-7B4D-9267-200FD3180F1E}"/>
          </ac:picMkLst>
        </pc:picChg>
        <pc:picChg chg="add mod">
          <ac:chgData name="nikita bakanchev" userId="7425f483d9e5d2b1" providerId="LiveId" clId="{EFA00477-46F6-1940-A16A-1A510ACFCE6D}" dt="2020-04-25T04:41:38.669" v="11015" actId="1076"/>
          <ac:picMkLst>
            <pc:docMk/>
            <pc:sldMk cId="855241294" sldId="311"/>
            <ac:picMk id="6" creationId="{BA1C0C43-F355-A841-B8D7-06529C63DD8E}"/>
          </ac:picMkLst>
        </pc:picChg>
      </pc:sldChg>
      <pc:sldChg chg="addSp delSp modSp add">
        <pc:chgData name="nikita bakanchev" userId="7425f483d9e5d2b1" providerId="LiveId" clId="{EFA00477-46F6-1940-A16A-1A510ACFCE6D}" dt="2020-04-25T04:41:47.698" v="11019" actId="1076"/>
        <pc:sldMkLst>
          <pc:docMk/>
          <pc:sldMk cId="1601625664" sldId="312"/>
        </pc:sldMkLst>
        <pc:spChg chg="add mod">
          <ac:chgData name="nikita bakanchev" userId="7425f483d9e5d2b1" providerId="LiveId" clId="{EFA00477-46F6-1940-A16A-1A510ACFCE6D}" dt="2020-04-25T04:38:33.111" v="10941" actId="313"/>
          <ac:spMkLst>
            <pc:docMk/>
            <pc:sldMk cId="1601625664" sldId="312"/>
            <ac:spMk id="3" creationId="{CBCDF7B6-F11B-154D-9DD9-D84EEF56C041}"/>
          </ac:spMkLst>
        </pc:spChg>
        <pc:spChg chg="add del mod">
          <ac:chgData name="nikita bakanchev" userId="7425f483d9e5d2b1" providerId="LiveId" clId="{EFA00477-46F6-1940-A16A-1A510ACFCE6D}" dt="2020-04-25T04:37:40.939" v="10802"/>
          <ac:spMkLst>
            <pc:docMk/>
            <pc:sldMk cId="1601625664" sldId="312"/>
            <ac:spMk id="5" creationId="{7AD3511D-40AB-E84C-9658-7B44298A7D03}"/>
          </ac:spMkLst>
        </pc:spChg>
        <pc:picChg chg="del">
          <ac:chgData name="nikita bakanchev" userId="7425f483d9e5d2b1" providerId="LiveId" clId="{EFA00477-46F6-1940-A16A-1A510ACFCE6D}" dt="2020-04-25T04:41:42.029" v="11016" actId="478"/>
          <ac:picMkLst>
            <pc:docMk/>
            <pc:sldMk cId="1601625664" sldId="312"/>
            <ac:picMk id="4" creationId="{ED37ED0E-DCF8-7B4D-9267-200FD3180F1E}"/>
          </ac:picMkLst>
        </pc:picChg>
        <pc:picChg chg="add mod">
          <ac:chgData name="nikita bakanchev" userId="7425f483d9e5d2b1" providerId="LiveId" clId="{EFA00477-46F6-1940-A16A-1A510ACFCE6D}" dt="2020-04-25T04:41:47.698" v="11019" actId="1076"/>
          <ac:picMkLst>
            <pc:docMk/>
            <pc:sldMk cId="1601625664" sldId="312"/>
            <ac:picMk id="6" creationId="{24CE4647-333E-9147-93B9-D58C93E0364C}"/>
          </ac:picMkLst>
        </pc:picChg>
      </pc:sldChg>
      <pc:sldChg chg="addSp delSp modSp add">
        <pc:chgData name="nikita bakanchev" userId="7425f483d9e5d2b1" providerId="LiveId" clId="{EFA00477-46F6-1940-A16A-1A510ACFCE6D}" dt="2020-04-25T04:42:03.957" v="11025" actId="1076"/>
        <pc:sldMkLst>
          <pc:docMk/>
          <pc:sldMk cId="2626358277" sldId="313"/>
        </pc:sldMkLst>
        <pc:spChg chg="add mod">
          <ac:chgData name="nikita bakanchev" userId="7425f483d9e5d2b1" providerId="LiveId" clId="{EFA00477-46F6-1940-A16A-1A510ACFCE6D}" dt="2020-04-25T04:40:26.329" v="11010" actId="14100"/>
          <ac:spMkLst>
            <pc:docMk/>
            <pc:sldMk cId="2626358277" sldId="313"/>
            <ac:spMk id="5" creationId="{550B4CA1-A94B-AE4E-9A7E-555878FCAC6B}"/>
          </ac:spMkLst>
        </pc:spChg>
        <pc:spChg chg="add mod">
          <ac:chgData name="nikita bakanchev" userId="7425f483d9e5d2b1" providerId="LiveId" clId="{EFA00477-46F6-1940-A16A-1A510ACFCE6D}" dt="2020-04-25T04:39:56.463" v="10975" actId="20577"/>
          <ac:spMkLst>
            <pc:docMk/>
            <pc:sldMk cId="2626358277" sldId="313"/>
            <ac:spMk id="6" creationId="{00F003EB-4EB3-E246-B96D-BD7B33722207}"/>
          </ac:spMkLst>
        </pc:spChg>
        <pc:picChg chg="del mod">
          <ac:chgData name="nikita bakanchev" userId="7425f483d9e5d2b1" providerId="LiveId" clId="{EFA00477-46F6-1940-A16A-1A510ACFCE6D}" dt="2020-04-25T04:41:50.592" v="11020" actId="478"/>
          <ac:picMkLst>
            <pc:docMk/>
            <pc:sldMk cId="2626358277" sldId="313"/>
            <ac:picMk id="4" creationId="{ED37ED0E-DCF8-7B4D-9267-200FD3180F1E}"/>
          </ac:picMkLst>
        </pc:picChg>
        <pc:picChg chg="add mod">
          <ac:chgData name="nikita bakanchev" userId="7425f483d9e5d2b1" providerId="LiveId" clId="{EFA00477-46F6-1940-A16A-1A510ACFCE6D}" dt="2020-04-25T04:40:12.406" v="10979" actId="571"/>
          <ac:picMkLst>
            <pc:docMk/>
            <pc:sldMk cId="2626358277" sldId="313"/>
            <ac:picMk id="7" creationId="{47D1B3DF-8BBA-8941-A99B-486899BAC73D}"/>
          </ac:picMkLst>
        </pc:picChg>
        <pc:picChg chg="add mod">
          <ac:chgData name="nikita bakanchev" userId="7425f483d9e5d2b1" providerId="LiveId" clId="{EFA00477-46F6-1940-A16A-1A510ACFCE6D}" dt="2020-04-25T04:42:03.957" v="11025" actId="1076"/>
          <ac:picMkLst>
            <pc:docMk/>
            <pc:sldMk cId="2626358277" sldId="313"/>
            <ac:picMk id="8" creationId="{0D7D65A4-D235-8943-AAD2-AF1E8A195FCC}"/>
          </ac:picMkLst>
        </pc:picChg>
      </pc:sldChg>
      <pc:sldChg chg="addSp delSp modSp add">
        <pc:chgData name="nikita bakanchev" userId="7425f483d9e5d2b1" providerId="LiveId" clId="{EFA00477-46F6-1940-A16A-1A510ACFCE6D}" dt="2020-04-25T04:42:40.360" v="11031" actId="20577"/>
        <pc:sldMkLst>
          <pc:docMk/>
          <pc:sldMk cId="1515040483" sldId="314"/>
        </pc:sldMkLst>
        <pc:spChg chg="del mod">
          <ac:chgData name="nikita bakanchev" userId="7425f483d9e5d2b1" providerId="LiveId" clId="{EFA00477-46F6-1940-A16A-1A510ACFCE6D}" dt="2020-04-25T04:42:25.064" v="11029" actId="478"/>
          <ac:spMkLst>
            <pc:docMk/>
            <pc:sldMk cId="1515040483" sldId="314"/>
            <ac:spMk id="5" creationId="{550B4CA1-A94B-AE4E-9A7E-555878FCAC6B}"/>
          </ac:spMkLst>
        </pc:spChg>
        <pc:spChg chg="add mod">
          <ac:chgData name="nikita bakanchev" userId="7425f483d9e5d2b1" providerId="LiveId" clId="{EFA00477-46F6-1940-A16A-1A510ACFCE6D}" dt="2020-04-25T04:42:21.842" v="11028" actId="571"/>
          <ac:spMkLst>
            <pc:docMk/>
            <pc:sldMk cId="1515040483" sldId="314"/>
            <ac:spMk id="7" creationId="{392843F7-A290-F946-973E-2C6ACFCD33D2}"/>
          </ac:spMkLst>
        </pc:spChg>
        <pc:spChg chg="add mod">
          <ac:chgData name="nikita bakanchev" userId="7425f483d9e5d2b1" providerId="LiveId" clId="{EFA00477-46F6-1940-A16A-1A510ACFCE6D}" dt="2020-04-25T04:42:40.360" v="11031" actId="20577"/>
          <ac:spMkLst>
            <pc:docMk/>
            <pc:sldMk cId="1515040483" sldId="314"/>
            <ac:spMk id="9" creationId="{2E9E5C16-B210-534D-8B70-8C3B723F1966}"/>
          </ac:spMkLst>
        </pc:spChg>
      </pc:sldChg>
      <pc:sldChg chg="delSp modSp add">
        <pc:chgData name="nikita bakanchev" userId="7425f483d9e5d2b1" providerId="LiveId" clId="{EFA00477-46F6-1940-A16A-1A510ACFCE6D}" dt="2020-04-25T04:43:36.069" v="11044"/>
        <pc:sldMkLst>
          <pc:docMk/>
          <pc:sldMk cId="2233486571" sldId="315"/>
        </pc:sldMkLst>
        <pc:spChg chg="mod">
          <ac:chgData name="nikita bakanchev" userId="7425f483d9e5d2b1" providerId="LiveId" clId="{EFA00477-46F6-1940-A16A-1A510ACFCE6D}" dt="2020-04-25T04:43:13.516" v="11036" actId="14100"/>
          <ac:spMkLst>
            <pc:docMk/>
            <pc:sldMk cId="2233486571" sldId="315"/>
            <ac:spMk id="7" creationId="{392843F7-A290-F946-973E-2C6ACFCD33D2}"/>
          </ac:spMkLst>
        </pc:spChg>
        <pc:spChg chg="del mod">
          <ac:chgData name="nikita bakanchev" userId="7425f483d9e5d2b1" providerId="LiveId" clId="{EFA00477-46F6-1940-A16A-1A510ACFCE6D}" dt="2020-04-25T04:43:36.069" v="11044"/>
          <ac:spMkLst>
            <pc:docMk/>
            <pc:sldMk cId="2233486571" sldId="315"/>
            <ac:spMk id="9" creationId="{2E9E5C16-B210-534D-8B70-8C3B723F1966}"/>
          </ac:spMkLst>
        </pc:spChg>
        <pc:picChg chg="mod">
          <ac:chgData name="nikita bakanchev" userId="7425f483d9e5d2b1" providerId="LiveId" clId="{EFA00477-46F6-1940-A16A-1A510ACFCE6D}" dt="2020-04-25T04:43:04.332" v="11034" actId="1076"/>
          <ac:picMkLst>
            <pc:docMk/>
            <pc:sldMk cId="2233486571" sldId="315"/>
            <ac:picMk id="8" creationId="{0D7D65A4-D235-8943-AAD2-AF1E8A195FCC}"/>
          </ac:picMkLst>
        </pc:picChg>
      </pc:sldChg>
      <pc:sldChg chg="delSp modSp add">
        <pc:chgData name="nikita bakanchev" userId="7425f483d9e5d2b1" providerId="LiveId" clId="{EFA00477-46F6-1940-A16A-1A510ACFCE6D}" dt="2020-04-25T04:46:04.923" v="11059" actId="1076"/>
        <pc:sldMkLst>
          <pc:docMk/>
          <pc:sldMk cId="3289493704" sldId="316"/>
        </pc:sldMkLst>
        <pc:spChg chg="mod">
          <ac:chgData name="nikita bakanchev" userId="7425f483d9e5d2b1" providerId="LiveId" clId="{EFA00477-46F6-1940-A16A-1A510ACFCE6D}" dt="2020-04-25T04:43:49.831" v="11049" actId="20577"/>
          <ac:spMkLst>
            <pc:docMk/>
            <pc:sldMk cId="3289493704" sldId="316"/>
            <ac:spMk id="3" creationId="{CBCDF7B6-F11B-154D-9DD9-D84EEF56C041}"/>
          </ac:spMkLst>
        </pc:spChg>
        <pc:spChg chg="del mod">
          <ac:chgData name="nikita bakanchev" userId="7425f483d9e5d2b1" providerId="LiveId" clId="{EFA00477-46F6-1940-A16A-1A510ACFCE6D}" dt="2020-04-25T04:45:52.205" v="11056" actId="478"/>
          <ac:spMkLst>
            <pc:docMk/>
            <pc:sldMk cId="3289493704" sldId="316"/>
            <ac:spMk id="6" creationId="{00F003EB-4EB3-E246-B96D-BD7B33722207}"/>
          </ac:spMkLst>
        </pc:spChg>
        <pc:spChg chg="mod">
          <ac:chgData name="nikita bakanchev" userId="7425f483d9e5d2b1" providerId="LiveId" clId="{EFA00477-46F6-1940-A16A-1A510ACFCE6D}" dt="2020-04-25T04:46:04.923" v="11059" actId="1076"/>
          <ac:spMkLst>
            <pc:docMk/>
            <pc:sldMk cId="3289493704" sldId="316"/>
            <ac:spMk id="7" creationId="{392843F7-A290-F946-973E-2C6ACFCD33D2}"/>
          </ac:spMkLst>
        </pc:spChg>
        <pc:picChg chg="mod">
          <ac:chgData name="nikita bakanchev" userId="7425f483d9e5d2b1" providerId="LiveId" clId="{EFA00477-46F6-1940-A16A-1A510ACFCE6D}" dt="2020-04-25T04:45:59.327" v="11058" actId="1076"/>
          <ac:picMkLst>
            <pc:docMk/>
            <pc:sldMk cId="3289493704" sldId="316"/>
            <ac:picMk id="8" creationId="{0D7D65A4-D235-8943-AAD2-AF1E8A195FCC}"/>
          </ac:picMkLst>
        </pc:picChg>
      </pc:sldChg>
      <pc:sldChg chg="addSp modSp add">
        <pc:chgData name="nikita bakanchev" userId="7425f483d9e5d2b1" providerId="LiveId" clId="{EFA00477-46F6-1940-A16A-1A510ACFCE6D}" dt="2020-04-25T04:46:46.694" v="11099" actId="1076"/>
        <pc:sldMkLst>
          <pc:docMk/>
          <pc:sldMk cId="2442017728" sldId="317"/>
        </pc:sldMkLst>
        <pc:spChg chg="add mod">
          <ac:chgData name="nikita bakanchev" userId="7425f483d9e5d2b1" providerId="LiveId" clId="{EFA00477-46F6-1940-A16A-1A510ACFCE6D}" dt="2020-04-25T04:46:46.694" v="11099" actId="1076"/>
          <ac:spMkLst>
            <pc:docMk/>
            <pc:sldMk cId="2442017728" sldId="317"/>
            <ac:spMk id="4" creationId="{19EE4141-E094-D94A-9280-D804B44BCD3B}"/>
          </ac:spMkLst>
        </pc:spChg>
      </pc:sldChg>
      <pc:sldChg chg="modSp add">
        <pc:chgData name="nikita bakanchev" userId="7425f483d9e5d2b1" providerId="LiveId" clId="{EFA00477-46F6-1940-A16A-1A510ACFCE6D}" dt="2020-04-25T04:47:22.960" v="11108" actId="20577"/>
        <pc:sldMkLst>
          <pc:docMk/>
          <pc:sldMk cId="2466642381" sldId="318"/>
        </pc:sldMkLst>
        <pc:spChg chg="mod">
          <ac:chgData name="nikita bakanchev" userId="7425f483d9e5d2b1" providerId="LiveId" clId="{EFA00477-46F6-1940-A16A-1A510ACFCE6D}" dt="2020-04-25T04:47:22.960" v="11108" actId="20577"/>
          <ac:spMkLst>
            <pc:docMk/>
            <pc:sldMk cId="2466642381" sldId="318"/>
            <ac:spMk id="4" creationId="{19EE4141-E094-D94A-9280-D804B44BCD3B}"/>
          </ac:spMkLst>
        </pc:spChg>
        <pc:spChg chg="mod">
          <ac:chgData name="nikita bakanchev" userId="7425f483d9e5d2b1" providerId="LiveId" clId="{EFA00477-46F6-1940-A16A-1A510ACFCE6D}" dt="2020-04-25T04:47:11.126" v="11101" actId="1076"/>
          <ac:spMkLst>
            <pc:docMk/>
            <pc:sldMk cId="2466642381" sldId="318"/>
            <ac:spMk id="7" creationId="{392843F7-A290-F946-973E-2C6ACFCD33D2}"/>
          </ac:spMkLst>
        </pc:spChg>
      </pc:sldChg>
      <pc:sldChg chg="addSp modSp add">
        <pc:chgData name="nikita bakanchev" userId="7425f483d9e5d2b1" providerId="LiveId" clId="{EFA00477-46F6-1940-A16A-1A510ACFCE6D}" dt="2020-04-25T04:48:09.182" v="11115" actId="1076"/>
        <pc:sldMkLst>
          <pc:docMk/>
          <pc:sldMk cId="2925628727" sldId="319"/>
        </pc:sldMkLst>
        <pc:spChg chg="mod">
          <ac:chgData name="nikita bakanchev" userId="7425f483d9e5d2b1" providerId="LiveId" clId="{EFA00477-46F6-1940-A16A-1A510ACFCE6D}" dt="2020-04-25T04:47:47.617" v="11112" actId="1076"/>
          <ac:spMkLst>
            <pc:docMk/>
            <pc:sldMk cId="2925628727" sldId="319"/>
            <ac:spMk id="4" creationId="{19EE4141-E094-D94A-9280-D804B44BCD3B}"/>
          </ac:spMkLst>
        </pc:spChg>
        <pc:spChg chg="add mod">
          <ac:chgData name="nikita bakanchev" userId="7425f483d9e5d2b1" providerId="LiveId" clId="{EFA00477-46F6-1940-A16A-1A510ACFCE6D}" dt="2020-04-25T04:48:09.182" v="11115" actId="1076"/>
          <ac:spMkLst>
            <pc:docMk/>
            <pc:sldMk cId="2925628727" sldId="319"/>
            <ac:spMk id="5" creationId="{E421ED31-C339-7948-BC80-45A414235892}"/>
          </ac:spMkLst>
        </pc:spChg>
        <pc:spChg chg="mod">
          <ac:chgData name="nikita bakanchev" userId="7425f483d9e5d2b1" providerId="LiveId" clId="{EFA00477-46F6-1940-A16A-1A510ACFCE6D}" dt="2020-04-25T04:47:36.129" v="11111" actId="14100"/>
          <ac:spMkLst>
            <pc:docMk/>
            <pc:sldMk cId="2925628727" sldId="319"/>
            <ac:spMk id="7" creationId="{392843F7-A290-F946-973E-2C6ACFCD33D2}"/>
          </ac:spMkLst>
        </pc:spChg>
      </pc:sldChg>
      <pc:sldChg chg="addSp modSp add">
        <pc:chgData name="nikita bakanchev" userId="7425f483d9e5d2b1" providerId="LiveId" clId="{EFA00477-46F6-1940-A16A-1A510ACFCE6D}" dt="2020-04-25T04:51:43.544" v="11232" actId="20577"/>
        <pc:sldMkLst>
          <pc:docMk/>
          <pc:sldMk cId="2789580467" sldId="320"/>
        </pc:sldMkLst>
        <pc:spChg chg="mod">
          <ac:chgData name="nikita bakanchev" userId="7425f483d9e5d2b1" providerId="LiveId" clId="{EFA00477-46F6-1940-A16A-1A510ACFCE6D}" dt="2020-04-25T04:51:43.544" v="11232" actId="20577"/>
          <ac:spMkLst>
            <pc:docMk/>
            <pc:sldMk cId="2789580467" sldId="320"/>
            <ac:spMk id="4" creationId="{19EE4141-E094-D94A-9280-D804B44BCD3B}"/>
          </ac:spMkLst>
        </pc:spChg>
        <pc:spChg chg="mod">
          <ac:chgData name="nikita bakanchev" userId="7425f483d9e5d2b1" providerId="LiveId" clId="{EFA00477-46F6-1940-A16A-1A510ACFCE6D}" dt="2020-04-25T04:49:07.891" v="11187" actId="1076"/>
          <ac:spMkLst>
            <pc:docMk/>
            <pc:sldMk cId="2789580467" sldId="320"/>
            <ac:spMk id="5" creationId="{E421ED31-C339-7948-BC80-45A414235892}"/>
          </ac:spMkLst>
        </pc:spChg>
        <pc:spChg chg="add mod">
          <ac:chgData name="nikita bakanchev" userId="7425f483d9e5d2b1" providerId="LiveId" clId="{EFA00477-46F6-1940-A16A-1A510ACFCE6D}" dt="2020-04-25T04:48:50.766" v="11185" actId="20577"/>
          <ac:spMkLst>
            <pc:docMk/>
            <pc:sldMk cId="2789580467" sldId="320"/>
            <ac:spMk id="6" creationId="{AA322029-2C47-4845-B4E5-BC85AAD95F1F}"/>
          </ac:spMkLst>
        </pc:spChg>
        <pc:spChg chg="mod">
          <ac:chgData name="nikita bakanchev" userId="7425f483d9e5d2b1" providerId="LiveId" clId="{EFA00477-46F6-1940-A16A-1A510ACFCE6D}" dt="2020-04-25T04:49:00.346" v="11186" actId="1076"/>
          <ac:spMkLst>
            <pc:docMk/>
            <pc:sldMk cId="2789580467" sldId="320"/>
            <ac:spMk id="7" creationId="{392843F7-A290-F946-973E-2C6ACFCD33D2}"/>
          </ac:spMkLst>
        </pc:spChg>
      </pc:sldChg>
      <pc:sldChg chg="delSp modSp add">
        <pc:chgData name="nikita bakanchev" userId="7425f483d9e5d2b1" providerId="LiveId" clId="{EFA00477-46F6-1940-A16A-1A510ACFCE6D}" dt="2020-04-25T04:52:47.082" v="11235" actId="1076"/>
        <pc:sldMkLst>
          <pc:docMk/>
          <pc:sldMk cId="2297138199" sldId="321"/>
        </pc:sldMkLst>
        <pc:spChg chg="del">
          <ac:chgData name="nikita bakanchev" userId="7425f483d9e5d2b1" providerId="LiveId" clId="{EFA00477-46F6-1940-A16A-1A510ACFCE6D}" dt="2020-04-25T04:52:25.187" v="11233" actId="478"/>
          <ac:spMkLst>
            <pc:docMk/>
            <pc:sldMk cId="2297138199" sldId="321"/>
            <ac:spMk id="4" creationId="{19EE4141-E094-D94A-9280-D804B44BCD3B}"/>
          </ac:spMkLst>
        </pc:spChg>
        <pc:spChg chg="mod">
          <ac:chgData name="nikita bakanchev" userId="7425f483d9e5d2b1" providerId="LiveId" clId="{EFA00477-46F6-1940-A16A-1A510ACFCE6D}" dt="2020-04-25T04:52:47.082" v="11235" actId="1076"/>
          <ac:spMkLst>
            <pc:docMk/>
            <pc:sldMk cId="2297138199" sldId="321"/>
            <ac:spMk id="5" creationId="{E421ED31-C339-7948-BC80-45A414235892}"/>
          </ac:spMkLst>
        </pc:spChg>
        <pc:spChg chg="mod">
          <ac:chgData name="nikita bakanchev" userId="7425f483d9e5d2b1" providerId="LiveId" clId="{EFA00477-46F6-1940-A16A-1A510ACFCE6D}" dt="2020-04-25T04:52:43.178" v="11234" actId="1076"/>
          <ac:spMkLst>
            <pc:docMk/>
            <pc:sldMk cId="2297138199" sldId="321"/>
            <ac:spMk id="7" creationId="{392843F7-A290-F946-973E-2C6ACFCD33D2}"/>
          </ac:spMkLst>
        </pc:spChg>
        <pc:picChg chg="mod">
          <ac:chgData name="nikita bakanchev" userId="7425f483d9e5d2b1" providerId="LiveId" clId="{EFA00477-46F6-1940-A16A-1A510ACFCE6D}" dt="2020-04-25T04:49:24.706" v="11189" actId="1076"/>
          <ac:picMkLst>
            <pc:docMk/>
            <pc:sldMk cId="2297138199" sldId="321"/>
            <ac:picMk id="8" creationId="{0D7D65A4-D235-8943-AAD2-AF1E8A195FCC}"/>
          </ac:picMkLst>
        </pc:picChg>
      </pc:sldChg>
      <pc:sldChg chg="modSp add ord">
        <pc:chgData name="nikita bakanchev" userId="7425f483d9e5d2b1" providerId="LiveId" clId="{EFA00477-46F6-1940-A16A-1A510ACFCE6D}" dt="2020-04-25T04:53:06.212" v="11238"/>
        <pc:sldMkLst>
          <pc:docMk/>
          <pc:sldMk cId="285095334" sldId="322"/>
        </pc:sldMkLst>
        <pc:spChg chg="mod">
          <ac:chgData name="nikita bakanchev" userId="7425f483d9e5d2b1" providerId="LiveId" clId="{EFA00477-46F6-1940-A16A-1A510ACFCE6D}" dt="2020-04-25T04:49:59.712" v="11197" actId="14100"/>
          <ac:spMkLst>
            <pc:docMk/>
            <pc:sldMk cId="285095334" sldId="322"/>
            <ac:spMk id="7" creationId="{392843F7-A290-F946-973E-2C6ACFCD33D2}"/>
          </ac:spMkLst>
        </pc:spChg>
        <pc:picChg chg="mod">
          <ac:chgData name="nikita bakanchev" userId="7425f483d9e5d2b1" providerId="LiveId" clId="{EFA00477-46F6-1940-A16A-1A510ACFCE6D}" dt="2020-04-25T04:50:04.087" v="11198" actId="1076"/>
          <ac:picMkLst>
            <pc:docMk/>
            <pc:sldMk cId="285095334" sldId="322"/>
            <ac:picMk id="8" creationId="{0D7D65A4-D235-8943-AAD2-AF1E8A195FCC}"/>
          </ac:picMkLst>
        </pc:picChg>
      </pc:sldChg>
      <pc:sldChg chg="add del">
        <pc:chgData name="nikita bakanchev" userId="7425f483d9e5d2b1" providerId="LiveId" clId="{EFA00477-46F6-1940-A16A-1A510ACFCE6D}" dt="2020-04-25T04:52:55.974" v="11237"/>
        <pc:sldMkLst>
          <pc:docMk/>
          <pc:sldMk cId="900512387" sldId="323"/>
        </pc:sldMkLst>
      </pc:sldChg>
      <pc:sldChg chg="modSp add ord">
        <pc:chgData name="nikita bakanchev" userId="7425f483d9e5d2b1" providerId="LiveId" clId="{EFA00477-46F6-1940-A16A-1A510ACFCE6D}" dt="2020-04-25T04:53:41.337" v="11245" actId="1076"/>
        <pc:sldMkLst>
          <pc:docMk/>
          <pc:sldMk cId="4121915467" sldId="323"/>
        </pc:sldMkLst>
        <pc:spChg chg="mod">
          <ac:chgData name="nikita bakanchev" userId="7425f483d9e5d2b1" providerId="LiveId" clId="{EFA00477-46F6-1940-A16A-1A510ACFCE6D}" dt="2020-04-25T04:53:41.337" v="11245" actId="1076"/>
          <ac:spMkLst>
            <pc:docMk/>
            <pc:sldMk cId="4121915467" sldId="323"/>
            <ac:spMk id="5" creationId="{E421ED31-C339-7948-BC80-45A414235892}"/>
          </ac:spMkLst>
        </pc:spChg>
        <pc:spChg chg="mod">
          <ac:chgData name="nikita bakanchev" userId="7425f483d9e5d2b1" providerId="LiveId" clId="{EFA00477-46F6-1940-A16A-1A510ACFCE6D}" dt="2020-04-25T04:53:31.827" v="11242" actId="1076"/>
          <ac:spMkLst>
            <pc:docMk/>
            <pc:sldMk cId="4121915467" sldId="323"/>
            <ac:spMk id="7" creationId="{392843F7-A290-F946-973E-2C6ACFCD33D2}"/>
          </ac:spMkLst>
        </pc:spChg>
      </pc:sldChg>
      <pc:sldChg chg="modSp add">
        <pc:chgData name="nikita bakanchev" userId="7425f483d9e5d2b1" providerId="LiveId" clId="{EFA00477-46F6-1940-A16A-1A510ACFCE6D}" dt="2020-04-25T04:54:11.032" v="11248" actId="1076"/>
        <pc:sldMkLst>
          <pc:docMk/>
          <pc:sldMk cId="416035963" sldId="324"/>
        </pc:sldMkLst>
        <pc:spChg chg="mod">
          <ac:chgData name="nikita bakanchev" userId="7425f483d9e5d2b1" providerId="LiveId" clId="{EFA00477-46F6-1940-A16A-1A510ACFCE6D}" dt="2020-04-25T04:54:11.032" v="11248" actId="1076"/>
          <ac:spMkLst>
            <pc:docMk/>
            <pc:sldMk cId="416035963" sldId="324"/>
            <ac:spMk id="5" creationId="{E421ED31-C339-7948-BC80-45A414235892}"/>
          </ac:spMkLst>
        </pc:spChg>
        <pc:spChg chg="mod">
          <ac:chgData name="nikita bakanchev" userId="7425f483d9e5d2b1" providerId="LiveId" clId="{EFA00477-46F6-1940-A16A-1A510ACFCE6D}" dt="2020-04-25T04:54:01.734" v="11247" actId="1076"/>
          <ac:spMkLst>
            <pc:docMk/>
            <pc:sldMk cId="416035963" sldId="324"/>
            <ac:spMk id="7" creationId="{392843F7-A290-F946-973E-2C6ACFCD33D2}"/>
          </ac:spMkLst>
        </pc:spChg>
      </pc:sldChg>
      <pc:sldChg chg="addSp modSp add">
        <pc:chgData name="nikita bakanchev" userId="7425f483d9e5d2b1" providerId="LiveId" clId="{EFA00477-46F6-1940-A16A-1A510ACFCE6D}" dt="2020-04-25T04:56:41.019" v="11266" actId="692"/>
        <pc:sldMkLst>
          <pc:docMk/>
          <pc:sldMk cId="55993204" sldId="325"/>
        </pc:sldMkLst>
        <pc:spChg chg="mod">
          <ac:chgData name="nikita bakanchev" userId="7425f483d9e5d2b1" providerId="LiveId" clId="{EFA00477-46F6-1940-A16A-1A510ACFCE6D}" dt="2020-04-25T04:56:05.568" v="11257" actId="1076"/>
          <ac:spMkLst>
            <pc:docMk/>
            <pc:sldMk cId="55993204" sldId="325"/>
            <ac:spMk id="5" creationId="{E421ED31-C339-7948-BC80-45A414235892}"/>
          </ac:spMkLst>
        </pc:spChg>
        <pc:spChg chg="mod">
          <ac:chgData name="nikita bakanchev" userId="7425f483d9e5d2b1" providerId="LiveId" clId="{EFA00477-46F6-1940-A16A-1A510ACFCE6D}" dt="2020-04-25T04:55:52.125" v="11255" actId="20577"/>
          <ac:spMkLst>
            <pc:docMk/>
            <pc:sldMk cId="55993204" sldId="325"/>
            <ac:spMk id="6" creationId="{AA322029-2C47-4845-B4E5-BC85AAD95F1F}"/>
          </ac:spMkLst>
        </pc:spChg>
        <pc:spChg chg="mod">
          <ac:chgData name="nikita bakanchev" userId="7425f483d9e5d2b1" providerId="LiveId" clId="{EFA00477-46F6-1940-A16A-1A510ACFCE6D}" dt="2020-04-25T04:56:18.483" v="11259" actId="1076"/>
          <ac:spMkLst>
            <pc:docMk/>
            <pc:sldMk cId="55993204" sldId="325"/>
            <ac:spMk id="7" creationId="{392843F7-A290-F946-973E-2C6ACFCD33D2}"/>
          </ac:spMkLst>
        </pc:spChg>
        <pc:picChg chg="mod">
          <ac:chgData name="nikita bakanchev" userId="7425f483d9e5d2b1" providerId="LiveId" clId="{EFA00477-46F6-1940-A16A-1A510ACFCE6D}" dt="2020-04-25T04:56:14.052" v="11258" actId="1076"/>
          <ac:picMkLst>
            <pc:docMk/>
            <pc:sldMk cId="55993204" sldId="325"/>
            <ac:picMk id="8" creationId="{0D7D65A4-D235-8943-AAD2-AF1E8A195FCC}"/>
          </ac:picMkLst>
        </pc:picChg>
        <pc:cxnChg chg="add mod">
          <ac:chgData name="nikita bakanchev" userId="7425f483d9e5d2b1" providerId="LiveId" clId="{EFA00477-46F6-1940-A16A-1A510ACFCE6D}" dt="2020-04-25T04:56:41.019" v="11266" actId="692"/>
          <ac:cxnSpMkLst>
            <pc:docMk/>
            <pc:sldMk cId="55993204" sldId="325"/>
            <ac:cxnSpMk id="9" creationId="{6B42B293-E8E4-CD41-B599-1B1749DDDFCE}"/>
          </ac:cxnSpMkLst>
        </pc:cxnChg>
      </pc:sldChg>
      <pc:sldChg chg="addSp delSp modSp add ord">
        <pc:chgData name="nikita bakanchev" userId="7425f483d9e5d2b1" providerId="LiveId" clId="{EFA00477-46F6-1940-A16A-1A510ACFCE6D}" dt="2020-04-25T05:13:38.006" v="11311"/>
        <pc:sldMkLst>
          <pc:docMk/>
          <pc:sldMk cId="2886749513" sldId="326"/>
        </pc:sldMkLst>
        <pc:spChg chg="mod">
          <ac:chgData name="nikita bakanchev" userId="7425f483d9e5d2b1" providerId="LiveId" clId="{EFA00477-46F6-1940-A16A-1A510ACFCE6D}" dt="2020-04-25T04:57:21.494" v="11272" actId="20577"/>
          <ac:spMkLst>
            <pc:docMk/>
            <pc:sldMk cId="2886749513" sldId="326"/>
            <ac:spMk id="3" creationId="{CBCDF7B6-F11B-154D-9DD9-D84EEF56C041}"/>
          </ac:spMkLst>
        </pc:spChg>
        <pc:spChg chg="add del mod">
          <ac:chgData name="nikita bakanchev" userId="7425f483d9e5d2b1" providerId="LiveId" clId="{EFA00477-46F6-1940-A16A-1A510ACFCE6D}" dt="2020-04-25T05:13:38.006" v="11311"/>
          <ac:spMkLst>
            <pc:docMk/>
            <pc:sldMk cId="2886749513" sldId="326"/>
            <ac:spMk id="4" creationId="{9D4F5F64-FADC-3D48-9F33-66354C23354B}"/>
          </ac:spMkLst>
        </pc:spChg>
      </pc:sldChg>
      <pc:sldChg chg="addSp modSp add">
        <pc:chgData name="nikita bakanchev" userId="7425f483d9e5d2b1" providerId="LiveId" clId="{EFA00477-46F6-1940-A16A-1A510ACFCE6D}" dt="2020-04-25T05:16:04.987" v="11327" actId="1076"/>
        <pc:sldMkLst>
          <pc:docMk/>
          <pc:sldMk cId="1496808727" sldId="327"/>
        </pc:sldMkLst>
        <pc:spChg chg="add mod">
          <ac:chgData name="nikita bakanchev" userId="7425f483d9e5d2b1" providerId="LiveId" clId="{EFA00477-46F6-1940-A16A-1A510ACFCE6D}" dt="2020-04-25T05:13:18.235" v="11309" actId="1076"/>
          <ac:spMkLst>
            <pc:docMk/>
            <pc:sldMk cId="1496808727" sldId="327"/>
            <ac:spMk id="5" creationId="{ABF9DAF9-69EE-A247-A21A-F4A79523040D}"/>
          </ac:spMkLst>
        </pc:spChg>
        <pc:spChg chg="mod">
          <ac:chgData name="nikita bakanchev" userId="7425f483d9e5d2b1" providerId="LiveId" clId="{EFA00477-46F6-1940-A16A-1A510ACFCE6D}" dt="2020-04-25T05:14:09.976" v="11315" actId="14100"/>
          <ac:spMkLst>
            <pc:docMk/>
            <pc:sldMk cId="1496808727" sldId="327"/>
            <ac:spMk id="7" creationId="{392843F7-A290-F946-973E-2C6ACFCD33D2}"/>
          </ac:spMkLst>
        </pc:spChg>
        <pc:spChg chg="add mod">
          <ac:chgData name="nikita bakanchev" userId="7425f483d9e5d2b1" providerId="LiveId" clId="{EFA00477-46F6-1940-A16A-1A510ACFCE6D}" dt="2020-04-25T05:14:24.443" v="11318" actId="1076"/>
          <ac:spMkLst>
            <pc:docMk/>
            <pc:sldMk cId="1496808727" sldId="327"/>
            <ac:spMk id="9" creationId="{3438CB4F-8A02-0842-B5B9-03557FB60650}"/>
          </ac:spMkLst>
        </pc:spChg>
        <pc:spChg chg="add mod">
          <ac:chgData name="nikita bakanchev" userId="7425f483d9e5d2b1" providerId="LiveId" clId="{EFA00477-46F6-1940-A16A-1A510ACFCE6D}" dt="2020-04-25T05:16:04.987" v="11327" actId="1076"/>
          <ac:spMkLst>
            <pc:docMk/>
            <pc:sldMk cId="1496808727" sldId="327"/>
            <ac:spMk id="10" creationId="{3C74570C-3F37-7147-B8D8-E2712E916E61}"/>
          </ac:spMkLst>
        </pc:spChg>
        <pc:picChg chg="mod">
          <ac:chgData name="nikita bakanchev" userId="7425f483d9e5d2b1" providerId="LiveId" clId="{EFA00477-46F6-1940-A16A-1A510ACFCE6D}" dt="2020-04-25T05:15:58.690" v="11326" actId="1076"/>
          <ac:picMkLst>
            <pc:docMk/>
            <pc:sldMk cId="1496808727" sldId="327"/>
            <ac:picMk id="8" creationId="{0D7D65A4-D235-8943-AAD2-AF1E8A195FCC}"/>
          </ac:picMkLst>
        </pc:picChg>
      </pc:sldChg>
      <pc:sldChg chg="addSp modSp add">
        <pc:chgData name="nikita bakanchev" userId="7425f483d9e5d2b1" providerId="LiveId" clId="{EFA00477-46F6-1940-A16A-1A510ACFCE6D}" dt="2020-04-25T05:16:30.012" v="11329" actId="1076"/>
        <pc:sldMkLst>
          <pc:docMk/>
          <pc:sldMk cId="3329236444" sldId="328"/>
        </pc:sldMkLst>
        <pc:spChg chg="mod">
          <ac:chgData name="nikita bakanchev" userId="7425f483d9e5d2b1" providerId="LiveId" clId="{EFA00477-46F6-1940-A16A-1A510ACFCE6D}" dt="2020-04-25T05:14:50.703" v="11322" actId="14100"/>
          <ac:spMkLst>
            <pc:docMk/>
            <pc:sldMk cId="3329236444" sldId="328"/>
            <ac:spMk id="7" creationId="{392843F7-A290-F946-973E-2C6ACFCD33D2}"/>
          </ac:spMkLst>
        </pc:spChg>
        <pc:spChg chg="mod">
          <ac:chgData name="nikita bakanchev" userId="7425f483d9e5d2b1" providerId="LiveId" clId="{EFA00477-46F6-1940-A16A-1A510ACFCE6D}" dt="2020-04-25T05:15:08.395" v="11324" actId="14100"/>
          <ac:spMkLst>
            <pc:docMk/>
            <pc:sldMk cId="3329236444" sldId="328"/>
            <ac:spMk id="9" creationId="{3438CB4F-8A02-0842-B5B9-03557FB60650}"/>
          </ac:spMkLst>
        </pc:spChg>
        <pc:spChg chg="add mod">
          <ac:chgData name="nikita bakanchev" userId="7425f483d9e5d2b1" providerId="LiveId" clId="{EFA00477-46F6-1940-A16A-1A510ACFCE6D}" dt="2020-04-25T05:16:30.012" v="11329" actId="1076"/>
          <ac:spMkLst>
            <pc:docMk/>
            <pc:sldMk cId="3329236444" sldId="328"/>
            <ac:spMk id="10" creationId="{A8419466-63F9-6C42-BA4E-89DD4BCF984A}"/>
          </ac:spMkLst>
        </pc:spChg>
      </pc:sldChg>
      <pc:sldChg chg="modSp add">
        <pc:chgData name="nikita bakanchev" userId="7425f483d9e5d2b1" providerId="LiveId" clId="{EFA00477-46F6-1940-A16A-1A510ACFCE6D}" dt="2020-04-25T05:18:14.805" v="11381"/>
        <pc:sldMkLst>
          <pc:docMk/>
          <pc:sldMk cId="2246711225" sldId="329"/>
        </pc:sldMkLst>
        <pc:spChg chg="mod">
          <ac:chgData name="nikita bakanchev" userId="7425f483d9e5d2b1" providerId="LiveId" clId="{EFA00477-46F6-1940-A16A-1A510ACFCE6D}" dt="2020-04-25T05:17:21.452" v="11379" actId="20577"/>
          <ac:spMkLst>
            <pc:docMk/>
            <pc:sldMk cId="2246711225" sldId="329"/>
            <ac:spMk id="2" creationId="{CAD655B9-C543-E041-BA6C-F26DB4B2F443}"/>
          </ac:spMkLst>
        </pc:spChg>
        <pc:spChg chg="mod">
          <ac:chgData name="nikita bakanchev" userId="7425f483d9e5d2b1" providerId="LiveId" clId="{EFA00477-46F6-1940-A16A-1A510ACFCE6D}" dt="2020-04-25T05:18:14.805" v="11381"/>
          <ac:spMkLst>
            <pc:docMk/>
            <pc:sldMk cId="2246711225" sldId="329"/>
            <ac:spMk id="3" creationId="{6E18E351-F6C1-414E-B7F1-9695A7283EE8}"/>
          </ac:spMkLst>
        </pc:spChg>
      </pc:sldChg>
      <pc:sldChg chg="modSp add">
        <pc:chgData name="nikita bakanchev" userId="7425f483d9e5d2b1" providerId="LiveId" clId="{EFA00477-46F6-1940-A16A-1A510ACFCE6D}" dt="2020-04-25T05:20:43.408" v="11625" actId="20577"/>
        <pc:sldMkLst>
          <pc:docMk/>
          <pc:sldMk cId="1983719417" sldId="330"/>
        </pc:sldMkLst>
        <pc:spChg chg="mod">
          <ac:chgData name="nikita bakanchev" userId="7425f483d9e5d2b1" providerId="LiveId" clId="{EFA00477-46F6-1940-A16A-1A510ACFCE6D}" dt="2020-04-25T05:18:46.305" v="11420" actId="20577"/>
          <ac:spMkLst>
            <pc:docMk/>
            <pc:sldMk cId="1983719417" sldId="330"/>
            <ac:spMk id="2" creationId="{1DE67EB6-0C57-3544-B9D2-EFA07E79799A}"/>
          </ac:spMkLst>
        </pc:spChg>
        <pc:spChg chg="mod">
          <ac:chgData name="nikita bakanchev" userId="7425f483d9e5d2b1" providerId="LiveId" clId="{EFA00477-46F6-1940-A16A-1A510ACFCE6D}" dt="2020-04-25T05:20:43.408" v="11625" actId="20577"/>
          <ac:spMkLst>
            <pc:docMk/>
            <pc:sldMk cId="1983719417" sldId="330"/>
            <ac:spMk id="3" creationId="{9043FC15-80B9-F440-87D6-5FC4AA29CEE1}"/>
          </ac:spMkLst>
        </pc:spChg>
      </pc:sldChg>
      <pc:sldChg chg="modSp add">
        <pc:chgData name="nikita bakanchev" userId="7425f483d9e5d2b1" providerId="LiveId" clId="{EFA00477-46F6-1940-A16A-1A510ACFCE6D}" dt="2020-04-25T05:22:29.057" v="11897" actId="20577"/>
        <pc:sldMkLst>
          <pc:docMk/>
          <pc:sldMk cId="3041401283" sldId="331"/>
        </pc:sldMkLst>
        <pc:spChg chg="mod">
          <ac:chgData name="nikita bakanchev" userId="7425f483d9e5d2b1" providerId="LiveId" clId="{EFA00477-46F6-1940-A16A-1A510ACFCE6D}" dt="2020-04-25T05:21:07.276" v="11661" actId="20577"/>
          <ac:spMkLst>
            <pc:docMk/>
            <pc:sldMk cId="3041401283" sldId="331"/>
            <ac:spMk id="2" creationId="{67599B9F-9AAA-9B47-99DA-8006C6B354F1}"/>
          </ac:spMkLst>
        </pc:spChg>
        <pc:spChg chg="mod">
          <ac:chgData name="nikita bakanchev" userId="7425f483d9e5d2b1" providerId="LiveId" clId="{EFA00477-46F6-1940-A16A-1A510ACFCE6D}" dt="2020-04-25T05:22:29.057" v="11897" actId="20577"/>
          <ac:spMkLst>
            <pc:docMk/>
            <pc:sldMk cId="3041401283" sldId="331"/>
            <ac:spMk id="3" creationId="{03567940-F362-7A40-A8C3-EEE42628A143}"/>
          </ac:spMkLst>
        </pc:spChg>
      </pc:sldChg>
      <pc:sldChg chg="addSp delSp modSp add">
        <pc:chgData name="nikita bakanchev" userId="7425f483d9e5d2b1" providerId="LiveId" clId="{EFA00477-46F6-1940-A16A-1A510ACFCE6D}" dt="2020-04-25T05:34:00.309" v="12112" actId="20577"/>
        <pc:sldMkLst>
          <pc:docMk/>
          <pc:sldMk cId="141258030" sldId="332"/>
        </pc:sldMkLst>
        <pc:spChg chg="mod">
          <ac:chgData name="nikita bakanchev" userId="7425f483d9e5d2b1" providerId="LiveId" clId="{EFA00477-46F6-1940-A16A-1A510ACFCE6D}" dt="2020-04-25T05:32:40.872" v="11950" actId="20577"/>
          <ac:spMkLst>
            <pc:docMk/>
            <pc:sldMk cId="141258030" sldId="332"/>
            <ac:spMk id="2" creationId="{89D7BB98-55A2-AC4B-BE63-420A75F86777}"/>
          </ac:spMkLst>
        </pc:spChg>
        <pc:spChg chg="del mod">
          <ac:chgData name="nikita bakanchev" userId="7425f483d9e5d2b1" providerId="LiveId" clId="{EFA00477-46F6-1940-A16A-1A510ACFCE6D}" dt="2020-04-25T05:32:45.699" v="11953" actId="478"/>
          <ac:spMkLst>
            <pc:docMk/>
            <pc:sldMk cId="141258030" sldId="332"/>
            <ac:spMk id="3" creationId="{1AD92628-089E-6949-9E84-CFD7B1A5C6AD}"/>
          </ac:spMkLst>
        </pc:spChg>
        <pc:spChg chg="add del">
          <ac:chgData name="nikita bakanchev" userId="7425f483d9e5d2b1" providerId="LiveId" clId="{EFA00477-46F6-1940-A16A-1A510ACFCE6D}" dt="2020-04-25T05:32:47.786" v="11955"/>
          <ac:spMkLst>
            <pc:docMk/>
            <pc:sldMk cId="141258030" sldId="332"/>
            <ac:spMk id="4" creationId="{EA05822A-6188-A04A-B7EC-974CDA3A5D5F}"/>
          </ac:spMkLst>
        </pc:spChg>
        <pc:spChg chg="add mod">
          <ac:chgData name="nikita bakanchev" userId="7425f483d9e5d2b1" providerId="LiveId" clId="{EFA00477-46F6-1940-A16A-1A510ACFCE6D}" dt="2020-04-25T05:34:00.309" v="12112" actId="20577"/>
          <ac:spMkLst>
            <pc:docMk/>
            <pc:sldMk cId="141258030" sldId="332"/>
            <ac:spMk id="6" creationId="{6BA1129B-840B-C74D-8D58-75DC12F522EA}"/>
          </ac:spMkLst>
        </pc:spChg>
        <pc:picChg chg="add mod">
          <ac:chgData name="nikita bakanchev" userId="7425f483d9e5d2b1" providerId="LiveId" clId="{EFA00477-46F6-1940-A16A-1A510ACFCE6D}" dt="2020-04-25T05:33:05.258" v="11957" actId="14100"/>
          <ac:picMkLst>
            <pc:docMk/>
            <pc:sldMk cId="141258030" sldId="332"/>
            <ac:picMk id="5" creationId="{6A45310D-3D53-9547-8E95-0A368A6D3586}"/>
          </ac:picMkLst>
        </pc:picChg>
      </pc:sldChg>
      <pc:sldChg chg="addSp delSp modSp add">
        <pc:chgData name="nikita bakanchev" userId="7425f483d9e5d2b1" providerId="LiveId" clId="{EFA00477-46F6-1940-A16A-1A510ACFCE6D}" dt="2020-04-25T05:39:26.600" v="12206" actId="1076"/>
        <pc:sldMkLst>
          <pc:docMk/>
          <pc:sldMk cId="2387077307" sldId="333"/>
        </pc:sldMkLst>
        <pc:spChg chg="mod">
          <ac:chgData name="nikita bakanchev" userId="7425f483d9e5d2b1" providerId="LiveId" clId="{EFA00477-46F6-1940-A16A-1A510ACFCE6D}" dt="2020-04-25T05:34:35.558" v="12143" actId="20577"/>
          <ac:spMkLst>
            <pc:docMk/>
            <pc:sldMk cId="2387077307" sldId="333"/>
            <ac:spMk id="2" creationId="{30C6EA26-6B73-F444-A54D-9B5F77494204}"/>
          </ac:spMkLst>
        </pc:spChg>
        <pc:spChg chg="mod">
          <ac:chgData name="nikita bakanchev" userId="7425f483d9e5d2b1" providerId="LiveId" clId="{EFA00477-46F6-1940-A16A-1A510ACFCE6D}" dt="2020-04-25T05:37:40.197" v="12196" actId="5793"/>
          <ac:spMkLst>
            <pc:docMk/>
            <pc:sldMk cId="2387077307" sldId="333"/>
            <ac:spMk id="3" creationId="{ECD38527-4D35-DD4E-A740-A8187DAC022C}"/>
          </ac:spMkLst>
        </pc:spChg>
        <pc:spChg chg="add mod">
          <ac:chgData name="nikita bakanchev" userId="7425f483d9e5d2b1" providerId="LiveId" clId="{EFA00477-46F6-1940-A16A-1A510ACFCE6D}" dt="2020-04-25T05:39:26.600" v="12206" actId="1076"/>
          <ac:spMkLst>
            <pc:docMk/>
            <pc:sldMk cId="2387077307" sldId="333"/>
            <ac:spMk id="6" creationId="{A92E4A2E-C69B-4B4B-BA89-04C0023003B2}"/>
          </ac:spMkLst>
        </pc:spChg>
        <pc:picChg chg="add mod">
          <ac:chgData name="nikita bakanchev" userId="7425f483d9e5d2b1" providerId="LiveId" clId="{EFA00477-46F6-1940-A16A-1A510ACFCE6D}" dt="2020-04-25T05:37:47.009" v="12199" actId="1076"/>
          <ac:picMkLst>
            <pc:docMk/>
            <pc:sldMk cId="2387077307" sldId="333"/>
            <ac:picMk id="4" creationId="{956289FD-F708-E04B-B6A9-EF2998C01764}"/>
          </ac:picMkLst>
        </pc:picChg>
        <pc:picChg chg="add del">
          <ac:chgData name="nikita bakanchev" userId="7425f483d9e5d2b1" providerId="LiveId" clId="{EFA00477-46F6-1940-A16A-1A510ACFCE6D}" dt="2020-04-25T05:38:15.276" v="12201"/>
          <ac:picMkLst>
            <pc:docMk/>
            <pc:sldMk cId="2387077307" sldId="333"/>
            <ac:picMk id="5" creationId="{2DE46F11-83A1-8146-8949-0CB4F8CEC8BC}"/>
          </ac:picMkLst>
        </pc:picChg>
      </pc:sldChg>
      <pc:sldChg chg="modSp add">
        <pc:chgData name="nikita bakanchev" userId="7425f483d9e5d2b1" providerId="LiveId" clId="{EFA00477-46F6-1940-A16A-1A510ACFCE6D}" dt="2020-04-25T05:41:35.146" v="12523" actId="20577"/>
        <pc:sldMkLst>
          <pc:docMk/>
          <pc:sldMk cId="3312722192" sldId="334"/>
        </pc:sldMkLst>
        <pc:spChg chg="mod">
          <ac:chgData name="nikita bakanchev" userId="7425f483d9e5d2b1" providerId="LiveId" clId="{EFA00477-46F6-1940-A16A-1A510ACFCE6D}" dt="2020-04-25T05:39:54.482" v="12236" actId="20577"/>
          <ac:spMkLst>
            <pc:docMk/>
            <pc:sldMk cId="3312722192" sldId="334"/>
            <ac:spMk id="2" creationId="{21D9C779-8A26-3148-B9F0-C3E2C4975358}"/>
          </ac:spMkLst>
        </pc:spChg>
        <pc:spChg chg="mod">
          <ac:chgData name="nikita bakanchev" userId="7425f483d9e5d2b1" providerId="LiveId" clId="{EFA00477-46F6-1940-A16A-1A510ACFCE6D}" dt="2020-04-25T05:41:35.146" v="12523" actId="20577"/>
          <ac:spMkLst>
            <pc:docMk/>
            <pc:sldMk cId="3312722192" sldId="334"/>
            <ac:spMk id="3" creationId="{83382F29-8FD7-D742-A4EF-0A396076CC8D}"/>
          </ac:spMkLst>
        </pc:spChg>
      </pc:sldChg>
      <pc:sldChg chg="modSp add">
        <pc:chgData name="nikita bakanchev" userId="7425f483d9e5d2b1" providerId="LiveId" clId="{EFA00477-46F6-1940-A16A-1A510ACFCE6D}" dt="2020-04-25T05:45:20.108" v="12984" actId="20577"/>
        <pc:sldMkLst>
          <pc:docMk/>
          <pc:sldMk cId="3279101418" sldId="335"/>
        </pc:sldMkLst>
        <pc:spChg chg="mod">
          <ac:chgData name="nikita bakanchev" userId="7425f483d9e5d2b1" providerId="LiveId" clId="{EFA00477-46F6-1940-A16A-1A510ACFCE6D}" dt="2020-04-25T05:43:22.851" v="12721" actId="20577"/>
          <ac:spMkLst>
            <pc:docMk/>
            <pc:sldMk cId="3279101418" sldId="335"/>
            <ac:spMk id="2" creationId="{EC46A22E-7FAF-E64D-B61A-A06C48A7A696}"/>
          </ac:spMkLst>
        </pc:spChg>
        <pc:spChg chg="mod">
          <ac:chgData name="nikita bakanchev" userId="7425f483d9e5d2b1" providerId="LiveId" clId="{EFA00477-46F6-1940-A16A-1A510ACFCE6D}" dt="2020-04-25T05:45:20.108" v="12984" actId="20577"/>
          <ac:spMkLst>
            <pc:docMk/>
            <pc:sldMk cId="3279101418" sldId="335"/>
            <ac:spMk id="3" creationId="{2B721BC8-6237-0343-99BE-EEE942DA0F4F}"/>
          </ac:spMkLst>
        </pc:spChg>
      </pc:sldChg>
      <pc:sldChg chg="modSp add">
        <pc:chgData name="nikita bakanchev" userId="7425f483d9e5d2b1" providerId="LiveId" clId="{EFA00477-46F6-1940-A16A-1A510ACFCE6D}" dt="2020-04-25T05:42:40.611" v="12705" actId="20577"/>
        <pc:sldMkLst>
          <pc:docMk/>
          <pc:sldMk cId="1200534315" sldId="336"/>
        </pc:sldMkLst>
        <pc:spChg chg="mod">
          <ac:chgData name="nikita bakanchev" userId="7425f483d9e5d2b1" providerId="LiveId" clId="{EFA00477-46F6-1940-A16A-1A510ACFCE6D}" dt="2020-04-25T05:42:40.611" v="12705" actId="20577"/>
          <ac:spMkLst>
            <pc:docMk/>
            <pc:sldMk cId="1200534315" sldId="336"/>
            <ac:spMk id="3" creationId="{83382F29-8FD7-D742-A4EF-0A396076CC8D}"/>
          </ac:spMkLst>
        </pc:spChg>
      </pc:sldChg>
      <pc:sldChg chg="modSp add">
        <pc:chgData name="nikita bakanchev" userId="7425f483d9e5d2b1" providerId="LiveId" clId="{EFA00477-46F6-1940-A16A-1A510ACFCE6D}" dt="2020-04-25T05:55:35.619" v="13100" actId="5793"/>
        <pc:sldMkLst>
          <pc:docMk/>
          <pc:sldMk cId="3776940220" sldId="337"/>
        </pc:sldMkLst>
        <pc:spChg chg="mod">
          <ac:chgData name="nikita bakanchev" userId="7425f483d9e5d2b1" providerId="LiveId" clId="{EFA00477-46F6-1940-A16A-1A510ACFCE6D}" dt="2020-04-25T05:53:27.114" v="13006" actId="20577"/>
          <ac:spMkLst>
            <pc:docMk/>
            <pc:sldMk cId="3776940220" sldId="337"/>
            <ac:spMk id="2" creationId="{DFFF3CF9-3E2E-BE43-9349-05212CEBE48F}"/>
          </ac:spMkLst>
        </pc:spChg>
        <pc:spChg chg="mod">
          <ac:chgData name="nikita bakanchev" userId="7425f483d9e5d2b1" providerId="LiveId" clId="{EFA00477-46F6-1940-A16A-1A510ACFCE6D}" dt="2020-04-25T05:55:35.619" v="13100" actId="5793"/>
          <ac:spMkLst>
            <pc:docMk/>
            <pc:sldMk cId="3776940220" sldId="337"/>
            <ac:spMk id="3" creationId="{94E8A18B-2A4B-E54E-92F9-AC1C3FB262B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F98D0-C7ED-F543-9AF3-996730DA1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4DCC5-9AEF-3543-B81B-BFBD28281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F4DC0-D9CA-604C-A105-00244442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D9E82-46FD-EC4B-BB85-5AFF7B9F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7FF5-3C94-D644-8999-582275CE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46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DBBE7-33F6-0046-8A66-499ABC71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6C894-5A18-3442-9C4F-C88387876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6E9A4-E9E2-ED4E-94D2-28D535EB6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34ABB-0B76-A245-8D37-74785AC9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E4113-47E6-A94A-9D8F-94E811005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4852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5317C8-7FDA-734F-AE7A-A1E809D7C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1685C-33AD-9547-87F4-284909BD5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7B02D-486C-6E42-99B1-E4104A0B3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ADEEF-C8EA-8546-B062-A5DF43E6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D2241-15C1-4145-A7E3-B8E9671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313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DA593-0FBA-7B44-9A8B-8383B65A6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ED54F-F0A3-5949-AAB5-41044C14D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13DC0-CEA8-514B-89B1-6E6837473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522C-83B1-6F4A-AD39-5A47F78B8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64075-AD4C-384F-A531-E3854028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142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FA49-1DC3-E042-BDFE-E3B66269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2A9E8-4EF6-E34B-BA2F-7DD169989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FB488-2C3A-9140-8FB6-DEC55073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70CB7-D062-A64B-A6D5-3A8C4659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4B4D8-19EB-EE4A-9237-F071DD5D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441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AA2C3-36E3-5D46-9998-F4CAD519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5FCB-1D79-A940-B092-E9652472E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E2F7D-1F63-604A-A581-24A5A2547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05B67-CA7E-EF44-8824-8D0FCD17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833B8-80F1-3A4C-BC0C-065BF341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FCCB4-024F-1B45-8CE8-E2EEC0BA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01005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E0F4-E967-2644-9397-F103344A8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8CB17-105F-434E-90DC-1C782BD21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F04D4-7B82-084F-B338-B54CF5FB4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B308DE-F7BF-7B47-9A24-CF474A001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3378F-34B8-FA42-BE90-1AC43A03E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823A0E-203A-B544-889A-0031B30FB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48E43D-7337-CB49-9396-7EDD4A5C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E9E28-9531-684F-8F6B-19B67E5A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71385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12D1D-7D73-4340-8B1B-563CFD92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E204BE-F708-5748-A512-4DE32B38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4FCA4-B0B6-2E49-9173-3545B7A0A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B589D3-7477-7141-B5E2-C5DBC6C4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7931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E7C73-59FF-3647-9F2F-A29550710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89B848-0D20-8F4E-9DCA-43302CAF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E6BB6-238D-E646-A34B-C30FE76EC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45243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8E7A-01C2-844C-B5EB-D1F255BF1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7A221-EC99-ED46-9CF8-360D3B476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9C366-F756-9743-A624-40FE6E94E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C52BB-F1BA-674B-82EE-9A41AF606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21F06-139F-954F-B428-18BECDA5C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92005-3F62-054D-9889-20DE9E4F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2511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6964-9FC6-7A4B-844E-8E01CF504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AAC9C-B546-BC47-BFB3-1BA831A20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2F6BF-1EC1-774D-A482-1257F4176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BF6516-7CF2-B24B-A2A7-29BBDCE57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3FA13-EDB9-C343-82C5-2882C36E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0B470-442D-9441-A1B8-0E6E214DB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0217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E9C2F9-75D1-804E-A0A2-E2C5F089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12055-A377-1E45-B729-0104CE03B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B1661-FBA1-7D49-B110-E743FF64B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D3D54-4573-E24F-B557-D01BAB85DEE7}" type="datetimeFigureOut">
              <a:rPr lang="en-RU" smtClean="0"/>
              <a:t>22.04.2020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07EA7-318E-754C-AC74-948EDC108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DDFD7-4843-CF4B-A492-3F5F2A11D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4E0C6-4DFD-0140-B5C8-EB555051A268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6867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B10501_01/server.920/a96533/optimops.htm#51553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cd/B10501_01/server.920/a96533/optimops.htm#51553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BD62-AB9E-E145-BE79-E36D0D815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Деревья 1</a:t>
            </a:r>
            <a:endParaRPr lang="en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72146-C10D-2749-AA2E-2E4F402917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643970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3F17-D764-8B4E-8531-452FCF9E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 для структура хранения на диске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E9457-495C-CC4E-B614-4713F0B4B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деревьев с низким ветвлением высота деревьев является логарифмом с базой небольшого значения, что приводит к большему числу работы с диском.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Версия деревьев для хранения на диске должны обладать высокой степенью ветвления и небольшой высотой.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3153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CE16-5FB9-A742-8691-D5199D88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Сруктуры</a:t>
            </a:r>
            <a:r>
              <a:rPr lang="ru-RU" dirty="0"/>
              <a:t> для хранения на диске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F967B-723E-574B-AA2C-FC6263F6B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Изначально структуры были оптимизированы под </a:t>
            </a:r>
            <a:r>
              <a:rPr lang="en-US" dirty="0"/>
              <a:t>HDD. </a:t>
            </a:r>
            <a:r>
              <a:rPr lang="ru-RU" dirty="0"/>
              <a:t>Для </a:t>
            </a:r>
            <a:r>
              <a:rPr lang="en-US" dirty="0"/>
              <a:t>HDD </a:t>
            </a:r>
            <a:r>
              <a:rPr lang="ru-RU" dirty="0"/>
              <a:t>самый дорогостоящий элемент случайного чтения – это перемещение к определенной локации.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3712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CE16-5FB9-A742-8691-D5199D88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Сруктуры</a:t>
            </a:r>
            <a:r>
              <a:rPr lang="ru-RU" dirty="0"/>
              <a:t> для хранения на диске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F967B-723E-574B-AA2C-FC6263F6B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Изначально структуры были оптимизированы под </a:t>
            </a:r>
            <a:r>
              <a:rPr lang="en-US" dirty="0"/>
              <a:t>HDD. </a:t>
            </a:r>
            <a:r>
              <a:rPr lang="ru-RU" dirty="0"/>
              <a:t>Для </a:t>
            </a:r>
            <a:r>
              <a:rPr lang="en-US" dirty="0"/>
              <a:t>HDD </a:t>
            </a:r>
            <a:r>
              <a:rPr lang="ru-RU" dirty="0"/>
              <a:t>самый дорогостоящий элемент случайного чтения – это перемещение к определенной локации. </a:t>
            </a:r>
          </a:p>
          <a:p>
            <a:pPr marL="0" indent="0">
              <a:buNone/>
            </a:pPr>
            <a:r>
              <a:rPr lang="ru-RU" dirty="0"/>
              <a:t>С появлением </a:t>
            </a:r>
            <a:r>
              <a:rPr lang="en-US" dirty="0"/>
              <a:t>SSD </a:t>
            </a:r>
            <a:r>
              <a:rPr lang="ru-RU" dirty="0"/>
              <a:t>механизм изменился. Типичный </a:t>
            </a:r>
            <a:r>
              <a:rPr lang="en-US" dirty="0"/>
              <a:t>SSD </a:t>
            </a:r>
            <a:r>
              <a:rPr lang="ru-RU" dirty="0"/>
              <a:t>состоит из ячеек (</a:t>
            </a:r>
            <a:r>
              <a:rPr lang="en-US" dirty="0"/>
              <a:t>cell), </a:t>
            </a:r>
            <a:r>
              <a:rPr lang="ru-RU" dirty="0"/>
              <a:t>соединенный в строки </a:t>
            </a:r>
            <a:r>
              <a:rPr lang="en-US" dirty="0"/>
              <a:t>(string, 32 </a:t>
            </a:r>
            <a:r>
              <a:rPr lang="ru-RU" dirty="0"/>
              <a:t>или 64 ячейки на строку), которые объединены в массивы (</a:t>
            </a:r>
            <a:r>
              <a:rPr lang="en-US" dirty="0"/>
              <a:t>array), </a:t>
            </a:r>
            <a:r>
              <a:rPr lang="ru-RU" dirty="0"/>
              <a:t>которые объединены в страницы </a:t>
            </a:r>
            <a:r>
              <a:rPr lang="en-US" dirty="0"/>
              <a:t>(page)</a:t>
            </a:r>
            <a:r>
              <a:rPr lang="ru-RU" dirty="0"/>
              <a:t>, а они в блоки (</a:t>
            </a:r>
            <a:r>
              <a:rPr lang="en-US" dirty="0"/>
              <a:t>blocks)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2125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8410E-F77B-2A46-8D1F-180C677D5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SSD</a:t>
            </a:r>
            <a:endParaRPr lang="en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D3D69E-7516-4D4B-BB52-B85F4C00B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457" y="1825624"/>
            <a:ext cx="7632605" cy="4554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50CD3E-B040-5240-B3E8-1A5CDBFBDA12}"/>
              </a:ext>
            </a:extLst>
          </p:cNvPr>
          <p:cNvSpPr txBox="1"/>
          <p:nvPr/>
        </p:nvSpPr>
        <p:spPr>
          <a:xfrm>
            <a:off x="2109457" y="6301212"/>
            <a:ext cx="4016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Alex Petrov Database Internals</a:t>
            </a:r>
            <a:endParaRPr lang="en-RU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53795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2EF3-4C5F-1148-B191-7ACD0C522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SSD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AE41-5B6D-714A-B6B5-C9FEF8662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Минимальный элемент для внесения изменений – страница. При этом изменения могут быть внесены только на пустые ячейки памяти (должна быть выполнена операция очистки, которая выполняется </a:t>
            </a:r>
            <a:r>
              <a:rPr lang="ru-RU" dirty="0" err="1"/>
              <a:t>поблочно</a:t>
            </a:r>
            <a:r>
              <a:rPr lang="ru-RU" dirty="0"/>
              <a:t>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7928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B36D-3FA9-7D41-A16D-10DAD21B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Абстракция </a:t>
            </a:r>
            <a:r>
              <a:rPr lang="en-US" dirty="0"/>
              <a:t>block device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5C49-2670-5A48-B512-84F89230A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 часто работают с </a:t>
            </a:r>
            <a:r>
              <a:rPr lang="en-US" dirty="0"/>
              <a:t>HDD </a:t>
            </a:r>
            <a:r>
              <a:rPr lang="ru-RU" dirty="0"/>
              <a:t>или </a:t>
            </a:r>
            <a:r>
              <a:rPr lang="en-US" dirty="0"/>
              <a:t>SDD </a:t>
            </a:r>
            <a:r>
              <a:rPr lang="ru-RU" dirty="0"/>
              <a:t>через специальную абстракцию </a:t>
            </a:r>
            <a:r>
              <a:rPr lang="en-US" dirty="0"/>
              <a:t>block device, </a:t>
            </a:r>
            <a:r>
              <a:rPr lang="ru-RU" dirty="0"/>
              <a:t>так как и там, и там происходит взаимодействие с набором байтов сразу, а не </a:t>
            </a:r>
            <a:r>
              <a:rPr lang="ru-RU" dirty="0" err="1"/>
              <a:t>побайтово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14999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FB36D-3FA9-7D41-A16D-10DAD21B1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Абстракция </a:t>
            </a:r>
            <a:r>
              <a:rPr lang="en-US" dirty="0"/>
              <a:t>block device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5C49-2670-5A48-B512-84F89230A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 часто работают с </a:t>
            </a:r>
            <a:r>
              <a:rPr lang="en-US" dirty="0"/>
              <a:t>HDD </a:t>
            </a:r>
            <a:r>
              <a:rPr lang="ru-RU" dirty="0"/>
              <a:t>или </a:t>
            </a:r>
            <a:r>
              <a:rPr lang="en-US" dirty="0"/>
              <a:t>SDD </a:t>
            </a:r>
            <a:r>
              <a:rPr lang="ru-RU" dirty="0"/>
              <a:t>через специальную абстракцию </a:t>
            </a:r>
            <a:r>
              <a:rPr lang="en-US" dirty="0"/>
              <a:t>block device, </a:t>
            </a:r>
            <a:r>
              <a:rPr lang="ru-RU" dirty="0"/>
              <a:t>так как и там, и там происходит взаимодействие с набором байтов сразу, а не </a:t>
            </a:r>
            <a:r>
              <a:rPr lang="ru-RU" dirty="0" err="1"/>
              <a:t>побайтово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b="1" dirty="0"/>
              <a:t>Для чтения даже единичного слова необходимо полноценное чтение блока.</a:t>
            </a:r>
            <a:endParaRPr lang="en-RU" b="1" dirty="0"/>
          </a:p>
        </p:txBody>
      </p:sp>
    </p:spTree>
    <p:extLst>
      <p:ext uri="{BB962C8B-B14F-4D97-AF65-F5344CB8AC3E}">
        <p14:creationId xmlns:p14="http://schemas.microsoft.com/office/powerpoint/2010/main" val="167169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21683-CD31-744F-B1EF-9782823F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Обработка блоков диска на примере ОС </a:t>
            </a:r>
            <a:r>
              <a:rPr lang="en-US" dirty="0"/>
              <a:t>Linux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AEC0E-B416-E045-977C-0E39CA6AA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49361"/>
            <a:ext cx="10515600" cy="52760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Рисунок </a:t>
            </a:r>
            <a:r>
              <a:rPr lang="en-GB" dirty="0"/>
              <a:t>Daniel P. Bovet; Marco </a:t>
            </a:r>
            <a:r>
              <a:rPr lang="en-GB" dirty="0" err="1"/>
              <a:t>Cesati</a:t>
            </a:r>
            <a:r>
              <a:rPr lang="en-GB" dirty="0"/>
              <a:t> Understanding the Learning Kernel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7C209-6F36-954B-B53E-2FB17B5FA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321" y="1366023"/>
            <a:ext cx="4192195" cy="412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15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EAD6-FEA9-804B-BACA-29BFC3E2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Структуры для работы с диском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590AF-49EE-E745-9C95-285D6856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Минимальным элементом чтения с диска является блок (страница), поэтому структуры данных должны быть оптимизированы для поблочного чтения.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7620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EAD6-FEA9-804B-BACA-29BFC3E2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Структуры для работы с диском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590AF-49EE-E745-9C95-285D6856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Минимальным элементом чтения с диска является блок (страница), поэтому структуры данных должны быть оптимизированы для поблочного чтения. </a:t>
            </a:r>
          </a:p>
          <a:p>
            <a:pPr marL="0" indent="0">
              <a:buNone/>
            </a:pPr>
            <a:r>
              <a:rPr lang="ru-RU" dirty="0"/>
              <a:t>Пример:</a:t>
            </a:r>
            <a:r>
              <a:rPr lang="en-US" dirty="0"/>
              <a:t> </a:t>
            </a:r>
            <a:r>
              <a:rPr lang="ru-RU" dirty="0"/>
              <a:t>Страничное</a:t>
            </a:r>
          </a:p>
          <a:p>
            <a:pPr marL="0" indent="0">
              <a:buNone/>
            </a:pPr>
            <a:r>
              <a:rPr lang="ru-RU" dirty="0"/>
              <a:t>дерево поиска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D96C2-0166-3642-8168-FCCCDB64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73" y="2848928"/>
            <a:ext cx="4572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7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7974-4E9D-2048-80FF-7FD30D9A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 таблицы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B708E-79B3-E048-B6BD-F0F4D9D4E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Индекс таблицы – это отдельная структура подмножества атрибутов таблицы, которые организованы и отсортированы для получения эффективного доступа при обращении к указанному подмножеству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Задачей СУБД является корректная синхронизация между таблицей и ее индексами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16458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CCF21-7A47-434C-88DF-9099AB6C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Повсеместные </a:t>
            </a:r>
            <a:r>
              <a:rPr lang="en-US" dirty="0"/>
              <a:t>B-</a:t>
            </a:r>
            <a:r>
              <a:rPr lang="ru-RU" dirty="0"/>
              <a:t>деревья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D0924-8DB9-E24D-9D7E-0D0A3B02A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 </a:t>
            </a:r>
            <a:r>
              <a:rPr lang="en-GB" dirty="0"/>
              <a:t>Comer, D. (1979). Ubiquitous B-tree. </a:t>
            </a:r>
            <a:r>
              <a:rPr lang="en-GB" i="1" dirty="0"/>
              <a:t>ACM Computing Surveys (CSUR)</a:t>
            </a:r>
            <a:r>
              <a:rPr lang="en-GB" dirty="0"/>
              <a:t>, </a:t>
            </a:r>
            <a:r>
              <a:rPr lang="en-GB" i="1" dirty="0"/>
              <a:t>11</a:t>
            </a:r>
            <a:r>
              <a:rPr lang="en-GB" dirty="0"/>
              <a:t>(2), 121-137.</a:t>
            </a:r>
          </a:p>
          <a:p>
            <a:r>
              <a:rPr lang="ru-RU" dirty="0"/>
              <a:t>Концептуально </a:t>
            </a:r>
            <a:r>
              <a:rPr lang="en-US" dirty="0"/>
              <a:t>B-</a:t>
            </a:r>
            <a:r>
              <a:rPr lang="ru-RU" dirty="0"/>
              <a:t>деревья основаны на бинарных сбалансированных деревьях поиска с идеей на увеличение степени ветвления и уменьшения значения высоты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5947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828E-A338-5F4E-886C-EB9C99B1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Семейство структур </a:t>
            </a:r>
            <a:r>
              <a:rPr lang="ru-RU" dirty="0" err="1"/>
              <a:t>даннных</a:t>
            </a:r>
            <a:r>
              <a:rPr lang="ru-RU" dirty="0"/>
              <a:t> </a:t>
            </a:r>
            <a:r>
              <a:rPr lang="en-US" dirty="0"/>
              <a:t>B-</a:t>
            </a:r>
            <a:r>
              <a:rPr lang="ru-RU" dirty="0"/>
              <a:t>деревьев	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54C59-4241-CD4B-B904-B155BA53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U" dirty="0"/>
              <a:t>B-Tree (1971)</a:t>
            </a:r>
          </a:p>
          <a:p>
            <a:r>
              <a:rPr lang="en-RU" dirty="0"/>
              <a:t>B+-Tree (1973)</a:t>
            </a:r>
          </a:p>
          <a:p>
            <a:r>
              <a:rPr lang="en-RU" dirty="0"/>
              <a:t>B*-Tree (1977)</a:t>
            </a:r>
          </a:p>
          <a:p>
            <a:r>
              <a:rPr lang="en-RU" dirty="0"/>
              <a:t>Blink-Tree (1981)</a:t>
            </a:r>
          </a:p>
        </p:txBody>
      </p:sp>
    </p:spTree>
    <p:extLst>
      <p:ext uri="{BB962C8B-B14F-4D97-AF65-F5344CB8AC3E}">
        <p14:creationId xmlns:p14="http://schemas.microsoft.com/office/powerpoint/2010/main" val="1440652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D226-DA4C-3E4C-8386-F9B517C67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43F02-C7B0-EC45-856F-CB0F559F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ru-RU" dirty="0"/>
              <a:t>дерево – структура данных в виде сбалансированного дерева, для которого данные остаются сортированными и время поиска, забор, вставки или удаления - </a:t>
            </a:r>
            <a:r>
              <a:rPr lang="en-US" dirty="0"/>
              <a:t>O (log n)</a:t>
            </a:r>
          </a:p>
          <a:p>
            <a:r>
              <a:rPr lang="ru-RU" dirty="0"/>
              <a:t>Обобщения бинарного дерево поиска с условием, что вершина содержит более, чем 2 ребенка</a:t>
            </a:r>
          </a:p>
          <a:p>
            <a:r>
              <a:rPr lang="ru-RU" dirty="0"/>
              <a:t>Структура хорошо работает для чтения и записи больших блоков данных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26577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D6888-D8A3-3D4D-8E9F-903A58394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</a:t>
            </a:r>
            <a:r>
              <a:rPr lang="en-US" dirty="0"/>
              <a:t>B+ </a:t>
            </a:r>
            <a:r>
              <a:rPr lang="ru-RU" dirty="0"/>
              <a:t>дерева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1AC79-A1A3-7445-A94E-003984B347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RU" dirty="0"/>
                  <a:t>B+ </a:t>
                </a:r>
                <a:r>
                  <a:rPr lang="ru-RU" dirty="0"/>
                  <a:t>дерево это дерево поиска с </a:t>
                </a:r>
                <a:r>
                  <a:rPr lang="en-US" dirty="0"/>
                  <a:t>M </a:t>
                </a:r>
                <a:r>
                  <a:rPr lang="ru-RU" dirty="0"/>
                  <a:t>элементами разветвления со следующими свойствами:</a:t>
                </a:r>
              </a:p>
              <a:p>
                <a:r>
                  <a:rPr lang="ru-RU" dirty="0"/>
                  <a:t> идеально сбалансированное дерево (все листья на одной высоте)</a:t>
                </a:r>
              </a:p>
              <a:p>
                <a:r>
                  <a:rPr lang="ru-RU" dirty="0"/>
                  <a:t>Каждая некорневая вершина заполнена хотя бы наполовину 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−1≤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количество значений в вершине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endParaRPr lang="en-US" b="0" dirty="0"/>
              </a:p>
              <a:p>
                <a:r>
                  <a:rPr lang="ru-RU" b="0" dirty="0"/>
                  <a:t>Каждая внутрення</a:t>
                </a:r>
                <a:r>
                  <a:rPr lang="ru-RU" dirty="0"/>
                  <a:t>я вершина с </a:t>
                </a:r>
                <a:r>
                  <a:rPr lang="en-US" dirty="0"/>
                  <a:t>k </a:t>
                </a:r>
                <a:r>
                  <a:rPr lang="ru-RU" dirty="0"/>
                  <a:t>ключами имеет </a:t>
                </a:r>
                <a:r>
                  <a:rPr lang="en-US" dirty="0"/>
                  <a:t>k+1 </a:t>
                </a:r>
                <a:r>
                  <a:rPr lang="ru-RU" dirty="0"/>
                  <a:t>непустого ребенка</a:t>
                </a:r>
                <a:endParaRPr lang="en-US" dirty="0"/>
              </a:p>
              <a:p>
                <a:r>
                  <a:rPr lang="ru-RU" dirty="0"/>
                  <a:t>Корень может содержать менее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b="0" dirty="0"/>
                  <a:t> указателей</a:t>
                </a:r>
                <a:endParaRPr lang="en-US" b="0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51AC79-A1A3-7445-A94E-003984B347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50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532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1DF8-F973-6145-AD82-D7AA06ED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Концептуальное описание структуры</a:t>
            </a:r>
            <a:endParaRPr lang="en-RU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F9CD7FA-0628-9E42-892B-EC3DFA420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81" y="2960484"/>
            <a:ext cx="9248845" cy="236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4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1DF8-F973-6145-AD82-D7AA06ED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Концептуальное описание структуры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87A9A-A6EE-7B42-8F1E-5E77D3C8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875" y="2997043"/>
            <a:ext cx="10241925" cy="27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9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10800-9054-134D-A327-1BC8621F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Альтернативное изображение </a:t>
            </a:r>
            <a:r>
              <a:rPr lang="en-US" dirty="0"/>
              <a:t>B+ </a:t>
            </a:r>
            <a:r>
              <a:rPr lang="ru-RU" dirty="0"/>
              <a:t>деревьев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D2385-1CB1-5A4B-A6B2-23010574A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539" y="1690688"/>
            <a:ext cx="7017273" cy="43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0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310B-D4E1-8E47-983E-93456A14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деревья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E057-051A-7F40-BF31-6B2B95679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Будем для простоты предполагать, что одна вершина = одна страница. С точки зрения оптимизации могу быть более сложные решения.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457376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3310B-D4E1-8E47-983E-93456A14F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деревья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E057-051A-7F40-BF31-6B2B95679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Поиск по каждой </a:t>
            </a:r>
            <a:r>
              <a:rPr lang="ru-RU" dirty="0" err="1"/>
              <a:t>нелистьевой</a:t>
            </a:r>
            <a:r>
              <a:rPr lang="ru-RU" dirty="0"/>
              <a:t> вершине итерационно выполняет ряд сравнений</a:t>
            </a:r>
            <a:endParaRPr lang="en-US" dirty="0"/>
          </a:p>
          <a:p>
            <a:pPr marL="0" indent="0">
              <a:buNone/>
            </a:pP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29710-1245-3F44-B9F1-846C6FFA0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28" y="3739458"/>
            <a:ext cx="4905972" cy="18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72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25504F-AC19-F64F-8301-0BF2D086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26" y="1714499"/>
            <a:ext cx="6825474" cy="4188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0800-9054-134D-A327-1BC8621F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значения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3706F-7978-8A4D-914D-2DC715201157}"/>
              </a:ext>
            </a:extLst>
          </p:cNvPr>
          <p:cNvSpPr txBox="1"/>
          <p:nvPr/>
        </p:nvSpPr>
        <p:spPr>
          <a:xfrm>
            <a:off x="9841117" y="2009869"/>
            <a:ext cx="204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Поиск элемента 33</a:t>
            </a: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167F5-411C-1747-9DC7-43C54F627AB1}"/>
              </a:ext>
            </a:extLst>
          </p:cNvPr>
          <p:cNvSpPr/>
          <p:nvPr/>
        </p:nvSpPr>
        <p:spPr>
          <a:xfrm>
            <a:off x="4110273" y="1383320"/>
            <a:ext cx="2049101" cy="99588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5A3B4-D4C8-D846-B5C0-4C73948566C8}"/>
              </a:ext>
            </a:extLst>
          </p:cNvPr>
          <p:cNvSpPr txBox="1"/>
          <p:nvPr/>
        </p:nvSpPr>
        <p:spPr>
          <a:xfrm>
            <a:off x="9081484" y="2379201"/>
            <a:ext cx="2849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Считываем корень</a:t>
            </a:r>
          </a:p>
          <a:p>
            <a:pPr marL="342900" indent="-342900">
              <a:buAutoNum type="arabicPeriod"/>
            </a:pPr>
            <a:r>
              <a:rPr lang="ru-RU" dirty="0"/>
              <a:t>Сравниваем </a:t>
            </a:r>
            <a:r>
              <a:rPr lang="en-US" dirty="0"/>
              <a:t>9 </a:t>
            </a:r>
            <a:r>
              <a:rPr lang="ru-RU" dirty="0"/>
              <a:t>и </a:t>
            </a:r>
            <a:r>
              <a:rPr lang="en-US" dirty="0"/>
              <a:t>33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Сравниваем 21 и 33</a:t>
            </a:r>
          </a:p>
          <a:p>
            <a:pPr marL="342900" indent="-342900">
              <a:buAutoNum type="arabicPeriod"/>
            </a:pPr>
            <a:r>
              <a:rPr lang="ru-RU" dirty="0"/>
              <a:t>Переходим по 3 ссылке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49265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870F-05E3-2347-881D-B60CB68F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Индексы таблицы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19D8-1F4E-3B42-9FA8-59BE10620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Задачей СУБД является область определения применимости индекса к </a:t>
            </a:r>
            <a:r>
              <a:rPr lang="en-US" dirty="0"/>
              <a:t>SQL </a:t>
            </a:r>
            <a:r>
              <a:rPr lang="ru-RU" dirty="0"/>
              <a:t>запросу от пользователя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Чем больше индексов, тем существует вероятность более быстрого доступа, однако каждый индекс приводит к </a:t>
            </a:r>
          </a:p>
          <a:p>
            <a:r>
              <a:rPr lang="ru-RU" dirty="0"/>
              <a:t>Увеличению затрат на хранение</a:t>
            </a:r>
          </a:p>
          <a:p>
            <a:r>
              <a:rPr lang="ru-RU" dirty="0"/>
              <a:t>Увеличению затрат на управление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35976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D22E7-D373-1C4A-9EE0-87A2ED29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837" y="1922730"/>
            <a:ext cx="6987767" cy="4287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0800-9054-134D-A327-1BC8621F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значения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3706F-7978-8A4D-914D-2DC715201157}"/>
              </a:ext>
            </a:extLst>
          </p:cNvPr>
          <p:cNvSpPr txBox="1"/>
          <p:nvPr/>
        </p:nvSpPr>
        <p:spPr>
          <a:xfrm>
            <a:off x="9841117" y="2009869"/>
            <a:ext cx="204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Поиск элемента 33</a:t>
            </a: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167F5-411C-1747-9DC7-43C54F627AB1}"/>
              </a:ext>
            </a:extLst>
          </p:cNvPr>
          <p:cNvSpPr/>
          <p:nvPr/>
        </p:nvSpPr>
        <p:spPr>
          <a:xfrm>
            <a:off x="6509442" y="2797521"/>
            <a:ext cx="2049101" cy="99588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5A3B4-D4C8-D846-B5C0-4C73948566C8}"/>
              </a:ext>
            </a:extLst>
          </p:cNvPr>
          <p:cNvSpPr txBox="1"/>
          <p:nvPr/>
        </p:nvSpPr>
        <p:spPr>
          <a:xfrm>
            <a:off x="9081484" y="2379201"/>
            <a:ext cx="3223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Считываем новую вершину</a:t>
            </a:r>
          </a:p>
          <a:p>
            <a:pPr marL="342900" indent="-342900">
              <a:buAutoNum type="arabicPeriod"/>
            </a:pPr>
            <a:r>
              <a:rPr lang="ru-RU" dirty="0"/>
              <a:t>Сравниваем 24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33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Сравниваем 35 и 33</a:t>
            </a:r>
          </a:p>
          <a:p>
            <a:pPr marL="342900" indent="-342900">
              <a:buAutoNum type="arabicPeriod"/>
            </a:pPr>
            <a:r>
              <a:rPr lang="ru-RU" dirty="0"/>
              <a:t>Переходим по 2 ссылке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92193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E67DBA-7F55-D740-8D23-9CEE4809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921" y="1760546"/>
            <a:ext cx="7430379" cy="45595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10800-9054-134D-A327-1BC8621F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значения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3706F-7978-8A4D-914D-2DC715201157}"/>
              </a:ext>
            </a:extLst>
          </p:cNvPr>
          <p:cNvSpPr txBox="1"/>
          <p:nvPr/>
        </p:nvSpPr>
        <p:spPr>
          <a:xfrm>
            <a:off x="9841117" y="2009869"/>
            <a:ext cx="204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Поиск элемента 33</a:t>
            </a:r>
            <a:endParaRPr lang="en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167F5-411C-1747-9DC7-43C54F627AB1}"/>
              </a:ext>
            </a:extLst>
          </p:cNvPr>
          <p:cNvSpPr/>
          <p:nvPr/>
        </p:nvSpPr>
        <p:spPr>
          <a:xfrm>
            <a:off x="7032383" y="4040322"/>
            <a:ext cx="1260591" cy="721802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95A3B4-D4C8-D846-B5C0-4C73948566C8}"/>
              </a:ext>
            </a:extLst>
          </p:cNvPr>
          <p:cNvSpPr txBox="1"/>
          <p:nvPr/>
        </p:nvSpPr>
        <p:spPr>
          <a:xfrm>
            <a:off x="9081484" y="2379201"/>
            <a:ext cx="2641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/>
              <a:t>Осуществляем поиск </a:t>
            </a:r>
          </a:p>
          <a:p>
            <a:r>
              <a:rPr lang="ru-RU" dirty="0"/>
              <a:t>элемента 33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878642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DB23-31C3-CF47-8255-107376CDF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сложности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A69CF7-797C-E042-B8C8-FB0741BCF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есть </a:t>
                </a:r>
                <a:r>
                  <a:rPr lang="en-US" dirty="0"/>
                  <a:t>N </a:t>
                </a:r>
                <a:r>
                  <a:rPr lang="ru-RU" dirty="0"/>
                  <a:t>элементов на вершину и всего </a:t>
                </a:r>
                <a:r>
                  <a:rPr lang="en-US" dirty="0"/>
                  <a:t>M </a:t>
                </a:r>
                <a:r>
                  <a:rPr lang="ru-RU" dirty="0"/>
                  <a:t>элементов в </a:t>
                </a:r>
                <a:r>
                  <a:rPr lang="en-US" dirty="0"/>
                  <a:t>B+ - </a:t>
                </a:r>
                <a:r>
                  <a:rPr lang="ru-RU" dirty="0"/>
                  <a:t>дерева. Тогда количество чтений с диска -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func>
                  </m:oMath>
                </a14:m>
                <a:r>
                  <a:rPr lang="en-US" dirty="0"/>
                  <a:t> , </a:t>
                </a:r>
                <a:r>
                  <a:rPr lang="ru-RU" dirty="0"/>
                  <a:t>а количество сравнений -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func>
                  </m:oMath>
                </a14:m>
                <a:endParaRPr lang="en-RU" dirty="0"/>
              </a:p>
              <a:p>
                <a:pPr marL="0" indent="0">
                  <a:buNone/>
                </a:pPr>
                <a:r>
                  <a:rPr lang="ru-RU" dirty="0"/>
                  <a:t>Для асимптотической сложности базу иногда опускают и пишут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A69CF7-797C-E042-B8C8-FB0741BCF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890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D630-E97A-AC49-A50B-4A4ADA56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- </a:t>
            </a:r>
            <a:r>
              <a:rPr lang="ru-RU" dirty="0"/>
              <a:t>дерево. Вставка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BADB-6442-0040-A9F4-B4D85E5C6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вставки в </a:t>
            </a:r>
            <a:r>
              <a:rPr lang="en-US" dirty="0"/>
              <a:t>B+ </a:t>
            </a:r>
            <a:r>
              <a:rPr lang="ru-RU" dirty="0"/>
              <a:t>дерево, сначала осуществляется поиск местоположения точки вставки.</a:t>
            </a:r>
          </a:p>
          <a:p>
            <a:pPr marL="0" indent="0">
              <a:buNone/>
            </a:pPr>
            <a:r>
              <a:rPr lang="ru-RU" dirty="0"/>
              <a:t>Если такой элемент уже существует, то для уникального индекса выдается ошибка. </a:t>
            </a:r>
          </a:p>
          <a:p>
            <a:pPr marL="0" indent="0">
              <a:buNone/>
            </a:pPr>
            <a:r>
              <a:rPr lang="ru-RU" dirty="0"/>
              <a:t>Если Лист заполнен не полностью, то происходит вставка в лист и алгоритм окончен.</a:t>
            </a:r>
          </a:p>
          <a:p>
            <a:pPr marL="0" indent="0">
              <a:buNone/>
            </a:pPr>
            <a:r>
              <a:rPr lang="ru-RU" dirty="0"/>
              <a:t>Если Лист заполнен, то выполняется алгоритм разделения листа.</a:t>
            </a:r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3661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1142-64C1-8E41-B6F3-CB053C3F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Вставка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8D286-6895-5449-9BA7-87DA5BFCF659}"/>
              </a:ext>
            </a:extLst>
          </p:cNvPr>
          <p:cNvSpPr txBox="1"/>
          <p:nvPr/>
        </p:nvSpPr>
        <p:spPr>
          <a:xfrm>
            <a:off x="8437830" y="221809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Insert( 16 )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E6EE8-CCBE-CA44-8FF9-690216A83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633" y="2254249"/>
            <a:ext cx="4603067" cy="325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31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1142-64C1-8E41-B6F3-CB053C3F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Вставка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8D286-6895-5449-9BA7-87DA5BFCF659}"/>
              </a:ext>
            </a:extLst>
          </p:cNvPr>
          <p:cNvSpPr txBox="1"/>
          <p:nvPr/>
        </p:nvSpPr>
        <p:spPr>
          <a:xfrm>
            <a:off x="8437830" y="221809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Insert( 16 )</a:t>
            </a:r>
            <a:endParaRPr lang="en-RU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B1F74E9-204B-0A4D-A118-1C9920ADAE27}"/>
              </a:ext>
            </a:extLst>
          </p:cNvPr>
          <p:cNvSpPr/>
          <p:nvPr/>
        </p:nvSpPr>
        <p:spPr>
          <a:xfrm rot="16200000">
            <a:off x="4707802" y="5241728"/>
            <a:ext cx="393826" cy="2942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B10156-D33B-1B45-A402-4306A1E8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74" y="2058882"/>
            <a:ext cx="4437078" cy="313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45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1142-64C1-8E41-B6F3-CB053C3F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Вставка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8D286-6895-5449-9BA7-87DA5BFCF659}"/>
              </a:ext>
            </a:extLst>
          </p:cNvPr>
          <p:cNvSpPr txBox="1"/>
          <p:nvPr/>
        </p:nvSpPr>
        <p:spPr>
          <a:xfrm>
            <a:off x="8437830" y="221809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Insert( 16 )</a:t>
            </a:r>
            <a:endParaRPr lang="en-RU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EB1F74E9-204B-0A4D-A118-1C9920ADAE27}"/>
              </a:ext>
            </a:extLst>
          </p:cNvPr>
          <p:cNvSpPr/>
          <p:nvPr/>
        </p:nvSpPr>
        <p:spPr>
          <a:xfrm rot="16200000">
            <a:off x="4707802" y="5241728"/>
            <a:ext cx="393826" cy="2942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1554A4-9735-FC41-8086-D08AA25B7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85" y="1690688"/>
            <a:ext cx="4835431" cy="34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12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1142-64C1-8E41-B6F3-CB053C3F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Вставка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8D286-6895-5449-9BA7-87DA5BFCF659}"/>
              </a:ext>
            </a:extLst>
          </p:cNvPr>
          <p:cNvSpPr txBox="1"/>
          <p:nvPr/>
        </p:nvSpPr>
        <p:spPr>
          <a:xfrm>
            <a:off x="8437830" y="221809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Insert( 15 )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79EF4-0B27-CF4C-8A2F-700919640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16" y="1690688"/>
            <a:ext cx="5513314" cy="38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64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1142-64C1-8E41-B6F3-CB053C3F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Вставка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8D286-6895-5449-9BA7-87DA5BFCF659}"/>
              </a:ext>
            </a:extLst>
          </p:cNvPr>
          <p:cNvSpPr txBox="1"/>
          <p:nvPr/>
        </p:nvSpPr>
        <p:spPr>
          <a:xfrm>
            <a:off x="8437830" y="221809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Insert( 15 )</a:t>
            </a: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5912E-EF4B-1147-8935-2B2474D8B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2254250"/>
            <a:ext cx="3327400" cy="2349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795438-DB68-4F42-BBED-1D83DB70C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39" y="2000250"/>
            <a:ext cx="4654361" cy="399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03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1142-64C1-8E41-B6F3-CB053C3F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Вставка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8D286-6895-5449-9BA7-87DA5BFCF659}"/>
              </a:ext>
            </a:extLst>
          </p:cNvPr>
          <p:cNvSpPr txBox="1"/>
          <p:nvPr/>
        </p:nvSpPr>
        <p:spPr>
          <a:xfrm>
            <a:off x="8437830" y="221809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Insert( 15 )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82C72-36D3-2E4D-B78A-01DCFD07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68" y="1690688"/>
            <a:ext cx="6025349" cy="40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269B-A48A-1942-8DDF-FCC3F187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Поисковые деревья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D8BD1-784F-544F-A767-8975073F8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Бинарное поисковое дерево – это сортированная структура данных в памяти, используемая для эффективного поиска вида «ключ-значение»</a:t>
            </a:r>
          </a:p>
          <a:p>
            <a:pPr marL="0" indent="0">
              <a:buNone/>
            </a:pPr>
            <a:r>
              <a:rPr lang="ru-RU" dirty="0"/>
              <a:t>Бинарное дерево поиска состоит из нескольких вершин. Каждая вершина дерева представляется ключом и двумя указателям на дочерние узлы, и указатель на родительский узел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111999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A216-20F6-7F42-A181-9EDAC21F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Удаление 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3267-0A88-D048-8325-F2BD769E6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Осуществить поиск элемента. </a:t>
            </a:r>
          </a:p>
          <a:p>
            <a:pPr marL="0" indent="0">
              <a:buNone/>
            </a:pPr>
            <a:r>
              <a:rPr lang="ru-RU" dirty="0"/>
              <a:t>Удалить запись.</a:t>
            </a:r>
          </a:p>
          <a:p>
            <a:pPr marL="0" indent="0">
              <a:buNone/>
            </a:pPr>
            <a:r>
              <a:rPr lang="ru-RU" dirty="0"/>
              <a:t>Если вершина осталась наполовину заполненной, алгоритм окончен.</a:t>
            </a:r>
          </a:p>
          <a:p>
            <a:pPr marL="0" indent="0">
              <a:buNone/>
            </a:pPr>
            <a:r>
              <a:rPr lang="ru-RU" dirty="0"/>
              <a:t>Иначе, попытаться перераспределить элементы с соседней вершиной. </a:t>
            </a:r>
            <a:br>
              <a:rPr lang="ru-RU" dirty="0"/>
            </a:br>
            <a:r>
              <a:rPr lang="ru-RU" dirty="0"/>
              <a:t>В случае неудачи осуществить слияние. 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995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7F3A-AC95-9A48-B1C3-AF735BD7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Удаление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E64B0-D4AD-314B-9BDC-5D751D760D28}"/>
              </a:ext>
            </a:extLst>
          </p:cNvPr>
          <p:cNvSpPr txBox="1"/>
          <p:nvPr/>
        </p:nvSpPr>
        <p:spPr>
          <a:xfrm>
            <a:off x="9207374" y="2679826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(17)</a:t>
            </a:r>
            <a:endParaRPr lang="en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F968EA-50E0-EF41-A532-390A717C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581" y="1792587"/>
            <a:ext cx="6115933" cy="431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28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7F3A-AC95-9A48-B1C3-AF735BD7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Удаление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E64B0-D4AD-314B-9BDC-5D751D760D28}"/>
              </a:ext>
            </a:extLst>
          </p:cNvPr>
          <p:cNvSpPr txBox="1"/>
          <p:nvPr/>
        </p:nvSpPr>
        <p:spPr>
          <a:xfrm>
            <a:off x="9207374" y="2679826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(17)</a:t>
            </a:r>
            <a:endParaRPr lang="en-RU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1191692-6337-4A45-A9B5-E334AB9693E9}"/>
              </a:ext>
            </a:extLst>
          </p:cNvPr>
          <p:cNvSpPr/>
          <p:nvPr/>
        </p:nvSpPr>
        <p:spPr>
          <a:xfrm rot="16200000">
            <a:off x="5695399" y="5610931"/>
            <a:ext cx="320628" cy="322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89FE8-2395-1B4B-8A6A-32C16B852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666" y="2071671"/>
            <a:ext cx="4874459" cy="344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42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7F3A-AC95-9A48-B1C3-AF735BD7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Удаление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E64B0-D4AD-314B-9BDC-5D751D760D28}"/>
              </a:ext>
            </a:extLst>
          </p:cNvPr>
          <p:cNvSpPr txBox="1"/>
          <p:nvPr/>
        </p:nvSpPr>
        <p:spPr>
          <a:xfrm>
            <a:off x="9207374" y="2679826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(19)</a:t>
            </a:r>
            <a:endParaRPr lang="en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572098-6AEA-BF4F-8600-EA049DC47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101" y="2100404"/>
            <a:ext cx="4846588" cy="342220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1191692-6337-4A45-A9B5-E334AB9693E9}"/>
              </a:ext>
            </a:extLst>
          </p:cNvPr>
          <p:cNvSpPr/>
          <p:nvPr/>
        </p:nvSpPr>
        <p:spPr>
          <a:xfrm rot="16200000">
            <a:off x="6673173" y="5610931"/>
            <a:ext cx="320628" cy="3221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B7944-9A24-6149-B0D9-CF10BD44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666" y="2071671"/>
            <a:ext cx="4874459" cy="344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42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10BC53-4D92-CE4B-BCDA-90EFED59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64" y="1879712"/>
            <a:ext cx="5800220" cy="409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F7F3A-AC95-9A48-B1C3-AF735BD7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Удаление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E64B0-D4AD-314B-9BDC-5D751D760D28}"/>
              </a:ext>
            </a:extLst>
          </p:cNvPr>
          <p:cNvSpPr txBox="1"/>
          <p:nvPr/>
        </p:nvSpPr>
        <p:spPr>
          <a:xfrm>
            <a:off x="9207374" y="2679826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(19)</a:t>
            </a:r>
            <a:endParaRPr lang="en-RU" dirty="0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3E51EBC-83E7-3941-95E1-93C3F3FA4623}"/>
              </a:ext>
            </a:extLst>
          </p:cNvPr>
          <p:cNvSpPr/>
          <p:nvPr/>
        </p:nvSpPr>
        <p:spPr>
          <a:xfrm rot="10800000">
            <a:off x="5395865" y="5975287"/>
            <a:ext cx="271604" cy="353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2952BA74-0E9E-4746-A9C6-3FB6FA4D1334}"/>
              </a:ext>
            </a:extLst>
          </p:cNvPr>
          <p:cNvSpPr/>
          <p:nvPr/>
        </p:nvSpPr>
        <p:spPr>
          <a:xfrm rot="10800000">
            <a:off x="6388731" y="5997922"/>
            <a:ext cx="271604" cy="353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214980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7E0EE7-0794-5749-984B-8A59E27FD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024" y="1690688"/>
            <a:ext cx="6397748" cy="4517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DF7F3A-AC95-9A48-B1C3-AF735BD7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Удаление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E64B0-D4AD-314B-9BDC-5D751D760D28}"/>
              </a:ext>
            </a:extLst>
          </p:cNvPr>
          <p:cNvSpPr txBox="1"/>
          <p:nvPr/>
        </p:nvSpPr>
        <p:spPr>
          <a:xfrm>
            <a:off x="9207374" y="2679826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(19)</a:t>
            </a:r>
            <a:endParaRPr lang="en-RU" dirty="0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D223DDBC-9A94-F04B-BDDD-FA97B2B25F95}"/>
              </a:ext>
            </a:extLst>
          </p:cNvPr>
          <p:cNvSpPr/>
          <p:nvPr/>
        </p:nvSpPr>
        <p:spPr>
          <a:xfrm>
            <a:off x="4753069" y="3429000"/>
            <a:ext cx="244444" cy="3100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26029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7F3A-AC95-9A48-B1C3-AF735BD7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Удаление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E64B0-D4AD-314B-9BDC-5D751D760D28}"/>
              </a:ext>
            </a:extLst>
          </p:cNvPr>
          <p:cNvSpPr txBox="1"/>
          <p:nvPr/>
        </p:nvSpPr>
        <p:spPr>
          <a:xfrm>
            <a:off x="9207374" y="2679826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(18)</a:t>
            </a:r>
            <a:endParaRPr lang="en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BCFAEC-150B-504B-9176-7E3EF3A9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64" y="1879712"/>
            <a:ext cx="5800220" cy="40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14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7F3A-AC95-9A48-B1C3-AF735BD7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Удаление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E64B0-D4AD-314B-9BDC-5D751D760D28}"/>
              </a:ext>
            </a:extLst>
          </p:cNvPr>
          <p:cNvSpPr txBox="1"/>
          <p:nvPr/>
        </p:nvSpPr>
        <p:spPr>
          <a:xfrm>
            <a:off x="9207374" y="2679826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(18)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22047-0746-6E49-9EF2-3A7A3EC1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270" y="2254249"/>
            <a:ext cx="4936430" cy="34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58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F7F3A-AC95-9A48-B1C3-AF735BD74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 Удаление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E64B0-D4AD-314B-9BDC-5D751D760D28}"/>
              </a:ext>
            </a:extLst>
          </p:cNvPr>
          <p:cNvSpPr txBox="1"/>
          <p:nvPr/>
        </p:nvSpPr>
        <p:spPr>
          <a:xfrm>
            <a:off x="9207374" y="2679826"/>
            <a:ext cx="122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(18)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122047-0746-6E49-9EF2-3A7A3EC1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270" y="2254249"/>
            <a:ext cx="4936430" cy="34856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326DB8-0E6C-5643-8DD1-E9D98F46A4FE}"/>
              </a:ext>
            </a:extLst>
          </p:cNvPr>
          <p:cNvSpPr/>
          <p:nvPr/>
        </p:nvSpPr>
        <p:spPr>
          <a:xfrm>
            <a:off x="3431263" y="3811509"/>
            <a:ext cx="2444436" cy="102304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6472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CF7E-042C-B74A-8F3F-3AA3EF5FC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Условие выборки для составного ключа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A122-328D-3C47-8145-B810BB14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СУБД используют могут использовать индексы для составного ключа</a:t>
            </a:r>
          </a:p>
          <a:p>
            <a:pPr marL="0" indent="0">
              <a:buNone/>
            </a:pPr>
            <a:r>
              <a:rPr lang="ru-RU" dirty="0"/>
              <a:t>Пример: Составной ключ по полям (</a:t>
            </a:r>
            <a:r>
              <a:rPr lang="en-US" dirty="0"/>
              <a:t>A, B). A, B - varchar</a:t>
            </a:r>
          </a:p>
          <a:p>
            <a:pPr marL="0" indent="0">
              <a:buNone/>
            </a:pPr>
            <a:r>
              <a:rPr lang="en-US" dirty="0"/>
              <a:t>- Select * from t where A = &lt;x&gt; and B = &lt;y&gt;</a:t>
            </a:r>
          </a:p>
          <a:p>
            <a:pPr marL="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91133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84B9-C55C-E243-A0ED-DA891FBD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Поисковые деревья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09C9F-106C-454A-957C-486B89CA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4" y="2158566"/>
            <a:ext cx="3133694" cy="349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57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D99AE-5D79-5E4A-B423-5B650F977700}"/>
              </a:ext>
            </a:extLst>
          </p:cNvPr>
          <p:cNvSpPr txBox="1"/>
          <p:nvPr/>
        </p:nvSpPr>
        <p:spPr>
          <a:xfrm>
            <a:off x="9334123" y="1023042"/>
            <a:ext cx="2930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Пусть задан составной </a:t>
            </a:r>
          </a:p>
          <a:p>
            <a:r>
              <a:rPr lang="ru-RU" dirty="0"/>
              <a:t>индекс по полям </a:t>
            </a:r>
            <a:r>
              <a:rPr lang="en-US" dirty="0"/>
              <a:t>(X varchar, </a:t>
            </a:r>
          </a:p>
          <a:p>
            <a:r>
              <a:rPr lang="en-US" dirty="0"/>
              <a:t>Y varchar)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C0C43-F355-A841-B8D7-06529C63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03" y="857093"/>
            <a:ext cx="8096466" cy="584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41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631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‘AA’</a:t>
            </a:r>
          </a:p>
          <a:p>
            <a:r>
              <a:rPr lang="en-US" dirty="0"/>
              <a:t>      AND Y = ‘B’</a:t>
            </a:r>
            <a:endParaRPr lang="en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E4647-333E-9147-93B9-D58C93E03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678" y="857093"/>
            <a:ext cx="7378197" cy="532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5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29" y="1041759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631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‘AA’</a:t>
            </a:r>
          </a:p>
          <a:p>
            <a:r>
              <a:rPr lang="en-US" dirty="0"/>
              <a:t>      AND Y = ‘B’</a:t>
            </a:r>
            <a:endParaRPr lang="en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B4CA1-A94B-AE4E-9A7E-555878FCAC6B}"/>
              </a:ext>
            </a:extLst>
          </p:cNvPr>
          <p:cNvSpPr/>
          <p:nvPr/>
        </p:nvSpPr>
        <p:spPr>
          <a:xfrm>
            <a:off x="4870765" y="1410095"/>
            <a:ext cx="208230" cy="328167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003EB-4EB3-E246-B96D-BD7B33722207}"/>
              </a:ext>
            </a:extLst>
          </p:cNvPr>
          <p:cNvSpPr txBox="1"/>
          <p:nvPr/>
        </p:nvSpPr>
        <p:spPr>
          <a:xfrm>
            <a:off x="4399984" y="67242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AA &gt;A &amp;&amp; AA &lt; B</a:t>
            </a:r>
          </a:p>
        </p:txBody>
      </p:sp>
    </p:spTree>
    <p:extLst>
      <p:ext uri="{BB962C8B-B14F-4D97-AF65-F5344CB8AC3E}">
        <p14:creationId xmlns:p14="http://schemas.microsoft.com/office/powerpoint/2010/main" val="2626358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29" y="1041759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631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‘AA’</a:t>
            </a:r>
          </a:p>
          <a:p>
            <a:r>
              <a:rPr lang="en-US" dirty="0"/>
              <a:t>      AND Y = ‘B’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003EB-4EB3-E246-B96D-BD7B33722207}"/>
              </a:ext>
            </a:extLst>
          </p:cNvPr>
          <p:cNvSpPr txBox="1"/>
          <p:nvPr/>
        </p:nvSpPr>
        <p:spPr>
          <a:xfrm>
            <a:off x="4399984" y="67242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AA &gt;A &amp;&amp; AA &lt;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5967164" y="4845462"/>
            <a:ext cx="217283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E5C16-B210-534D-8B70-8C3B723F1966}"/>
              </a:ext>
            </a:extLst>
          </p:cNvPr>
          <p:cNvSpPr txBox="1"/>
          <p:nvPr/>
        </p:nvSpPr>
        <p:spPr>
          <a:xfrm>
            <a:off x="6645243" y="484546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AA &gt;A</a:t>
            </a:r>
          </a:p>
        </p:txBody>
      </p:sp>
    </p:spTree>
    <p:extLst>
      <p:ext uri="{BB962C8B-B14F-4D97-AF65-F5344CB8AC3E}">
        <p14:creationId xmlns:p14="http://schemas.microsoft.com/office/powerpoint/2010/main" val="1515040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0" y="1016457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6312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‘AA’</a:t>
            </a:r>
          </a:p>
          <a:p>
            <a:r>
              <a:rPr lang="en-US" dirty="0"/>
              <a:t>      AND Y = ‘B’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003EB-4EB3-E246-B96D-BD7B33722207}"/>
              </a:ext>
            </a:extLst>
          </p:cNvPr>
          <p:cNvSpPr txBox="1"/>
          <p:nvPr/>
        </p:nvSpPr>
        <p:spPr>
          <a:xfrm>
            <a:off x="4399984" y="672427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AA &gt;A &amp;&amp; AA &lt; 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6427960" y="5825709"/>
            <a:ext cx="425513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33486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0" y="1016457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4988459" y="1018515"/>
            <a:ext cx="425513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89493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0" y="1016457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4988459" y="1018515"/>
            <a:ext cx="425513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E4141-E094-D94A-9280-D804B44BCD3B}"/>
              </a:ext>
            </a:extLst>
          </p:cNvPr>
          <p:cNvSpPr txBox="1"/>
          <p:nvPr/>
        </p:nvSpPr>
        <p:spPr>
          <a:xfrm>
            <a:off x="6077293" y="1018514"/>
            <a:ext cx="140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(B, *) &lt; (B, A)</a:t>
            </a:r>
          </a:p>
        </p:txBody>
      </p:sp>
    </p:spTree>
    <p:extLst>
      <p:ext uri="{BB962C8B-B14F-4D97-AF65-F5344CB8AC3E}">
        <p14:creationId xmlns:p14="http://schemas.microsoft.com/office/powerpoint/2010/main" val="2442017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0" y="1016457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5842503" y="4476938"/>
            <a:ext cx="425513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E4141-E094-D94A-9280-D804B44BCD3B}"/>
              </a:ext>
            </a:extLst>
          </p:cNvPr>
          <p:cNvSpPr txBox="1"/>
          <p:nvPr/>
        </p:nvSpPr>
        <p:spPr>
          <a:xfrm>
            <a:off x="6792517" y="4739488"/>
            <a:ext cx="14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(B, *) &gt; (A, H)</a:t>
            </a:r>
          </a:p>
        </p:txBody>
      </p:sp>
    </p:spTree>
    <p:extLst>
      <p:ext uri="{BB962C8B-B14F-4D97-AF65-F5344CB8AC3E}">
        <p14:creationId xmlns:p14="http://schemas.microsoft.com/office/powerpoint/2010/main" val="2466642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0" y="1016457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6856492" y="5841543"/>
            <a:ext cx="277640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E4141-E094-D94A-9280-D804B44BCD3B}"/>
              </a:ext>
            </a:extLst>
          </p:cNvPr>
          <p:cNvSpPr txBox="1"/>
          <p:nvPr/>
        </p:nvSpPr>
        <p:spPr>
          <a:xfrm>
            <a:off x="7854683" y="5762529"/>
            <a:ext cx="14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(B, *) &gt; (A, H)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421ED31-C339-7948-BC80-45A414235892}"/>
              </a:ext>
            </a:extLst>
          </p:cNvPr>
          <p:cNvSpPr/>
          <p:nvPr/>
        </p:nvSpPr>
        <p:spPr>
          <a:xfrm rot="10800000">
            <a:off x="6925902" y="6337622"/>
            <a:ext cx="138820" cy="316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25628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0" y="1016457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5208761" y="1357457"/>
            <a:ext cx="277640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E4141-E094-D94A-9280-D804B44BCD3B}"/>
              </a:ext>
            </a:extLst>
          </p:cNvPr>
          <p:cNvSpPr txBox="1"/>
          <p:nvPr/>
        </p:nvSpPr>
        <p:spPr>
          <a:xfrm>
            <a:off x="6096000" y="1016333"/>
            <a:ext cx="146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(B, A) in (B, *)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421ED31-C339-7948-BC80-45A414235892}"/>
              </a:ext>
            </a:extLst>
          </p:cNvPr>
          <p:cNvSpPr/>
          <p:nvPr/>
        </p:nvSpPr>
        <p:spPr>
          <a:xfrm rot="10800000">
            <a:off x="5278171" y="1886152"/>
            <a:ext cx="138820" cy="316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2029-2C47-4845-B4E5-BC85AAD95F1F}"/>
              </a:ext>
            </a:extLst>
          </p:cNvPr>
          <p:cNvSpPr txBox="1"/>
          <p:nvPr/>
        </p:nvSpPr>
        <p:spPr>
          <a:xfrm>
            <a:off x="9344728" y="4852657"/>
            <a:ext cx="2080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Вариант 1.</a:t>
            </a:r>
          </a:p>
          <a:p>
            <a:r>
              <a:rPr lang="ru-RU" dirty="0"/>
              <a:t>Указателя на уровне листа нет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789580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84B9-C55C-E243-A0ED-DA891FBDA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Поисковые деревья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09C9F-106C-454A-957C-486B89CA9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4" y="2158566"/>
            <a:ext cx="3133694" cy="3498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DEEF1D-D937-F241-8C04-81B0ACBD8FC4}"/>
              </a:ext>
            </a:extLst>
          </p:cNvPr>
          <p:cNvSpPr txBox="1"/>
          <p:nvPr/>
        </p:nvSpPr>
        <p:spPr>
          <a:xfrm>
            <a:off x="4934139" y="2172832"/>
            <a:ext cx="2643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Ключ в любой вершине всегда больше любого ключа в левом поддереве</a:t>
            </a:r>
          </a:p>
          <a:p>
            <a:r>
              <a:rPr lang="ru-RU" dirty="0"/>
              <a:t>и меньше любого ключа в правом поддереве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913089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71" y="857093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6406765" y="3310554"/>
            <a:ext cx="531136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421ED31-C339-7948-BC80-45A414235892}"/>
              </a:ext>
            </a:extLst>
          </p:cNvPr>
          <p:cNvSpPr/>
          <p:nvPr/>
        </p:nvSpPr>
        <p:spPr>
          <a:xfrm rot="10800000">
            <a:off x="6577272" y="3751842"/>
            <a:ext cx="190122" cy="277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2029-2C47-4845-B4E5-BC85AAD95F1F}"/>
              </a:ext>
            </a:extLst>
          </p:cNvPr>
          <p:cNvSpPr txBox="1"/>
          <p:nvPr/>
        </p:nvSpPr>
        <p:spPr>
          <a:xfrm>
            <a:off x="9344728" y="4852657"/>
            <a:ext cx="2080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Вариант 1.</a:t>
            </a:r>
          </a:p>
          <a:p>
            <a:r>
              <a:rPr lang="ru-RU" dirty="0"/>
              <a:t>Указателя на уровне листа нет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21915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87" y="857093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8383508" y="2042486"/>
            <a:ext cx="353085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E4141-E094-D94A-9280-D804B44BCD3B}"/>
              </a:ext>
            </a:extLst>
          </p:cNvPr>
          <p:cNvSpPr txBox="1"/>
          <p:nvPr/>
        </p:nvSpPr>
        <p:spPr>
          <a:xfrm>
            <a:off x="7854683" y="5762529"/>
            <a:ext cx="142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(B, *) &gt; (A, H)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421ED31-C339-7948-BC80-45A414235892}"/>
              </a:ext>
            </a:extLst>
          </p:cNvPr>
          <p:cNvSpPr/>
          <p:nvPr/>
        </p:nvSpPr>
        <p:spPr>
          <a:xfrm rot="10800000">
            <a:off x="6705600" y="3823591"/>
            <a:ext cx="190122" cy="277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2029-2C47-4845-B4E5-BC85AAD95F1F}"/>
              </a:ext>
            </a:extLst>
          </p:cNvPr>
          <p:cNvSpPr txBox="1"/>
          <p:nvPr/>
        </p:nvSpPr>
        <p:spPr>
          <a:xfrm>
            <a:off x="9344728" y="4852657"/>
            <a:ext cx="2080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Вариант 1.</a:t>
            </a:r>
          </a:p>
          <a:p>
            <a:r>
              <a:rPr lang="ru-RU" dirty="0"/>
              <a:t>Указателя на уровне листа нет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50953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71" y="857093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7294005" y="3962404"/>
            <a:ext cx="531136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421ED31-C339-7948-BC80-45A414235892}"/>
              </a:ext>
            </a:extLst>
          </p:cNvPr>
          <p:cNvSpPr/>
          <p:nvPr/>
        </p:nvSpPr>
        <p:spPr>
          <a:xfrm rot="10800000">
            <a:off x="7464512" y="4430173"/>
            <a:ext cx="190122" cy="277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2029-2C47-4845-B4E5-BC85AAD95F1F}"/>
              </a:ext>
            </a:extLst>
          </p:cNvPr>
          <p:cNvSpPr txBox="1"/>
          <p:nvPr/>
        </p:nvSpPr>
        <p:spPr>
          <a:xfrm>
            <a:off x="9344728" y="4852657"/>
            <a:ext cx="2080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Вариант 1.</a:t>
            </a:r>
          </a:p>
          <a:p>
            <a:r>
              <a:rPr lang="ru-RU" dirty="0"/>
              <a:t>Указателя на уровне листа нет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971381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71" y="857093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8262726" y="3382511"/>
            <a:ext cx="531136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421ED31-C339-7948-BC80-45A414235892}"/>
              </a:ext>
            </a:extLst>
          </p:cNvPr>
          <p:cNvSpPr/>
          <p:nvPr/>
        </p:nvSpPr>
        <p:spPr>
          <a:xfrm rot="10800000">
            <a:off x="8433233" y="3751842"/>
            <a:ext cx="190122" cy="277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2029-2C47-4845-B4E5-BC85AAD95F1F}"/>
              </a:ext>
            </a:extLst>
          </p:cNvPr>
          <p:cNvSpPr txBox="1"/>
          <p:nvPr/>
        </p:nvSpPr>
        <p:spPr>
          <a:xfrm>
            <a:off x="9344728" y="4852657"/>
            <a:ext cx="2080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Вариант 1.</a:t>
            </a:r>
          </a:p>
          <a:p>
            <a:r>
              <a:rPr lang="ru-RU" dirty="0"/>
              <a:t>Указателя на уровне листа нет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16035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51" y="833640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X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6326793" y="3339312"/>
            <a:ext cx="531136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421ED31-C339-7948-BC80-45A414235892}"/>
              </a:ext>
            </a:extLst>
          </p:cNvPr>
          <p:cNvSpPr/>
          <p:nvPr/>
        </p:nvSpPr>
        <p:spPr>
          <a:xfrm rot="10800000">
            <a:off x="6857930" y="6114796"/>
            <a:ext cx="190122" cy="2776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322029-2C47-4845-B4E5-BC85AAD95F1F}"/>
              </a:ext>
            </a:extLst>
          </p:cNvPr>
          <p:cNvSpPr txBox="1"/>
          <p:nvPr/>
        </p:nvSpPr>
        <p:spPr>
          <a:xfrm>
            <a:off x="9344728" y="4852657"/>
            <a:ext cx="2080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Вариант </a:t>
            </a:r>
            <a:r>
              <a:rPr lang="en-US" dirty="0"/>
              <a:t>2</a:t>
            </a:r>
            <a:r>
              <a:rPr lang="ru-RU" dirty="0"/>
              <a:t>.</a:t>
            </a:r>
          </a:p>
          <a:p>
            <a:r>
              <a:rPr lang="ru-RU" dirty="0"/>
              <a:t>Указателя на уровне листа есть</a:t>
            </a:r>
            <a:endParaRPr lang="en-RU" dirty="0"/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6B42B293-E8E4-CD41-B599-1B1749DDDFCE}"/>
              </a:ext>
            </a:extLst>
          </p:cNvPr>
          <p:cNvCxnSpPr/>
          <p:nvPr/>
        </p:nvCxnSpPr>
        <p:spPr>
          <a:xfrm rot="16200000" flipV="1">
            <a:off x="5703164" y="4634255"/>
            <a:ext cx="2155692" cy="343960"/>
          </a:xfrm>
          <a:prstGeom prst="curved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932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10" y="1016457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0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Y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4988459" y="1018515"/>
            <a:ext cx="425513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867495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88" y="941560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0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Y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3132498" y="2042486"/>
            <a:ext cx="1023043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F5F64-FADC-3D48-9F33-66354C23354B}"/>
              </a:ext>
            </a:extLst>
          </p:cNvPr>
          <p:cNvSpPr txBox="1"/>
          <p:nvPr/>
        </p:nvSpPr>
        <p:spPr>
          <a:xfrm>
            <a:off x="10846051" y="3558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9DAF9-69EE-A247-A21A-F4A79523040D}"/>
              </a:ext>
            </a:extLst>
          </p:cNvPr>
          <p:cNvSpPr txBox="1"/>
          <p:nvPr/>
        </p:nvSpPr>
        <p:spPr>
          <a:xfrm>
            <a:off x="9497255" y="5841543"/>
            <a:ext cx="269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>
                <a:hlinkClick r:id="rId3"/>
              </a:rPr>
              <a:t>Oracle Skip Scanning</a:t>
            </a:r>
            <a:endParaRPr lang="en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8CB4F-8A02-0842-B5B9-03557FB60650}"/>
              </a:ext>
            </a:extLst>
          </p:cNvPr>
          <p:cNvSpPr/>
          <p:nvPr/>
        </p:nvSpPr>
        <p:spPr>
          <a:xfrm>
            <a:off x="7920272" y="2060591"/>
            <a:ext cx="1023043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74570C-3F37-7147-B8D8-E2712E916E61}"/>
              </a:ext>
            </a:extLst>
          </p:cNvPr>
          <p:cNvSpPr/>
          <p:nvPr/>
        </p:nvSpPr>
        <p:spPr>
          <a:xfrm>
            <a:off x="5584478" y="4431090"/>
            <a:ext cx="1023043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96808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D65A4-D235-8943-AAD2-AF1E8A1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388" y="932507"/>
            <a:ext cx="8016229" cy="57894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2BFC46-FC86-B743-B8D1-52B36C1B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03" y="0"/>
            <a:ext cx="10515600" cy="857093"/>
          </a:xfrm>
        </p:spPr>
        <p:txBody>
          <a:bodyPr/>
          <a:lstStyle/>
          <a:p>
            <a:r>
              <a:rPr lang="en-RU" dirty="0"/>
              <a:t>B+ </a:t>
            </a:r>
            <a:r>
              <a:rPr lang="ru-RU" dirty="0"/>
              <a:t>Дерево. Составной ключ</a:t>
            </a:r>
            <a:endParaRPr lang="en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CDF7B6-F11B-154D-9DD9-D84EEF56C041}"/>
              </a:ext>
            </a:extLst>
          </p:cNvPr>
          <p:cNvSpPr txBox="1"/>
          <p:nvPr/>
        </p:nvSpPr>
        <p:spPr>
          <a:xfrm>
            <a:off x="10148935" y="2227152"/>
            <a:ext cx="1510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</a:t>
            </a:r>
          </a:p>
          <a:p>
            <a:r>
              <a:rPr lang="en-US" dirty="0"/>
              <a:t>  FROM T </a:t>
            </a:r>
          </a:p>
          <a:p>
            <a:r>
              <a:rPr lang="en-US" dirty="0"/>
              <a:t>WHERE Y = ‘B’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2843F7-A290-F946-973E-2C6ACFCD33D2}"/>
              </a:ext>
            </a:extLst>
          </p:cNvPr>
          <p:cNvSpPr/>
          <p:nvPr/>
        </p:nvSpPr>
        <p:spPr>
          <a:xfrm>
            <a:off x="2697932" y="3927344"/>
            <a:ext cx="1502876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F5F64-FADC-3D48-9F33-66354C23354B}"/>
              </a:ext>
            </a:extLst>
          </p:cNvPr>
          <p:cNvSpPr txBox="1"/>
          <p:nvPr/>
        </p:nvSpPr>
        <p:spPr>
          <a:xfrm>
            <a:off x="10846051" y="35580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F9DAF9-69EE-A247-A21A-F4A79523040D}"/>
              </a:ext>
            </a:extLst>
          </p:cNvPr>
          <p:cNvSpPr txBox="1"/>
          <p:nvPr/>
        </p:nvSpPr>
        <p:spPr>
          <a:xfrm>
            <a:off x="9497255" y="5841543"/>
            <a:ext cx="269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U" dirty="0">
                <a:hlinkClick r:id="rId3"/>
              </a:rPr>
              <a:t>Oracle Skip Scanning</a:t>
            </a:r>
            <a:endParaRPr lang="en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8CB4F-8A02-0842-B5B9-03557FB60650}"/>
              </a:ext>
            </a:extLst>
          </p:cNvPr>
          <p:cNvSpPr/>
          <p:nvPr/>
        </p:nvSpPr>
        <p:spPr>
          <a:xfrm>
            <a:off x="7313689" y="4025193"/>
            <a:ext cx="1502876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419466-63F9-6C42-BA4E-89DD4BCF984A}"/>
              </a:ext>
            </a:extLst>
          </p:cNvPr>
          <p:cNvSpPr/>
          <p:nvPr/>
        </p:nvSpPr>
        <p:spPr>
          <a:xfrm>
            <a:off x="5990374" y="5740827"/>
            <a:ext cx="1502876" cy="369331"/>
          </a:xfrm>
          <a:prstGeom prst="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292364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219D-30EA-9145-BB5C-F9E0539C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B+ </a:t>
            </a:r>
            <a:r>
              <a:rPr lang="ru-RU" dirty="0"/>
              <a:t>Дерево. Заголовок страницы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54254-5FA9-7F4C-B422-631104CA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Заголовок страницы содержит информацию о том, что находится на странице, различные внешние указатели. Обычно содержит флаги, которые описывают количество ячеек на странице, ссылки на пустое место и прочие метаданные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926099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E1BD0-26C6-DA49-99D8-55F2C0482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PostgreSQL. </a:t>
            </a:r>
            <a:r>
              <a:rPr lang="ru-RU" dirty="0"/>
              <a:t>Формат страницы</a:t>
            </a:r>
            <a:endParaRPr lang="en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B01389-CD2E-604D-BF34-18A4460006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679706"/>
              </p:ext>
            </p:extLst>
          </p:nvPr>
        </p:nvGraphicFramePr>
        <p:xfrm>
          <a:off x="838200" y="2218214"/>
          <a:ext cx="10515600" cy="356616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3784077256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75329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ru-RU" b="1" dirty="0">
                          <a:solidFill>
                            <a:srgbClr val="474747"/>
                          </a:solidFill>
                          <a:effectLst/>
                        </a:rPr>
                        <a:t>Элемент</a:t>
                      </a:r>
                      <a:endParaRPr lang="en-GB" b="1" dirty="0">
                        <a:solidFill>
                          <a:srgbClr val="474747"/>
                        </a:solidFill>
                        <a:effectLst/>
                      </a:endParaRPr>
                    </a:p>
                  </a:txBody>
                  <a:tcPr anchor="b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b="1" dirty="0">
                          <a:solidFill>
                            <a:srgbClr val="474747"/>
                          </a:solidFill>
                          <a:effectLst/>
                        </a:rPr>
                        <a:t>Описание</a:t>
                      </a:r>
                      <a:endParaRPr lang="en-GB" b="1" dirty="0">
                        <a:solidFill>
                          <a:srgbClr val="474747"/>
                        </a:solidFill>
                        <a:effectLst/>
                      </a:endParaRPr>
                    </a:p>
                  </a:txBody>
                  <a:tcPr anchor="b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721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effectLst/>
                        </a:rPr>
                        <a:t>PageHeaderData</a:t>
                      </a: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Размер </a:t>
                      </a:r>
                      <a:r>
                        <a:rPr lang="en-GB" dirty="0">
                          <a:effectLst/>
                        </a:rPr>
                        <a:t>24</a:t>
                      </a:r>
                      <a:r>
                        <a:rPr lang="ru-RU" dirty="0">
                          <a:effectLst/>
                        </a:rPr>
                        <a:t> байта</a:t>
                      </a:r>
                      <a:r>
                        <a:rPr lang="en-GB" dirty="0">
                          <a:effectLst/>
                        </a:rPr>
                        <a:t>.</a:t>
                      </a:r>
                      <a:r>
                        <a:rPr lang="ru-RU" dirty="0">
                          <a:effectLst/>
                        </a:rPr>
                        <a:t> Содержит информацию о странице, включая указатели на свободное место</a:t>
                      </a:r>
                      <a:endParaRPr lang="en-GB" dirty="0">
                        <a:effectLst/>
                      </a:endParaRP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8771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effectLst/>
                        </a:rPr>
                        <a:t>ItemIdData</a:t>
                      </a: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Массив идентификаторов на записи</a:t>
                      </a:r>
                      <a:r>
                        <a:rPr lang="en-GB" dirty="0">
                          <a:effectLst/>
                        </a:rPr>
                        <a:t>. </a:t>
                      </a:r>
                      <a:r>
                        <a:rPr lang="ru-RU" dirty="0">
                          <a:effectLst/>
                        </a:rPr>
                        <a:t>Каждый элемент массива представляет собой пару (смещение, длина)</a:t>
                      </a:r>
                      <a:r>
                        <a:rPr lang="en-GB" dirty="0">
                          <a:effectLst/>
                        </a:rPr>
                        <a:t>. </a:t>
                      </a:r>
                      <a:r>
                        <a:rPr lang="ru-RU" dirty="0">
                          <a:effectLst/>
                        </a:rPr>
                        <a:t>На каждый элемент массива выделяется 4 байта</a:t>
                      </a:r>
                      <a:r>
                        <a:rPr lang="en-GB" dirty="0">
                          <a:effectLst/>
                        </a:rPr>
                        <a:t>.</a:t>
                      </a: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432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effectLst/>
                        </a:rPr>
                        <a:t>Free space</a:t>
                      </a: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Свободное место. Идентификаторы </a:t>
                      </a:r>
                      <a:r>
                        <a:rPr lang="ru-RU" dirty="0" err="1">
                          <a:effectLst/>
                        </a:rPr>
                        <a:t>аллоцируются</a:t>
                      </a:r>
                      <a:r>
                        <a:rPr lang="ru-RU" dirty="0">
                          <a:effectLst/>
                        </a:rPr>
                        <a:t> с начала, реальные записи – с конца</a:t>
                      </a:r>
                      <a:endParaRPr lang="en-GB" dirty="0">
                        <a:effectLst/>
                      </a:endParaRP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269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effectLst/>
                        </a:rPr>
                        <a:t>Items</a:t>
                      </a: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Записи</a:t>
                      </a:r>
                      <a:endParaRPr lang="en-GB" dirty="0">
                        <a:effectLst/>
                      </a:endParaRP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318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GB">
                          <a:effectLst/>
                        </a:rPr>
                        <a:t>Special space</a:t>
                      </a: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dirty="0">
                          <a:effectLst/>
                        </a:rPr>
                        <a:t>Выделенное место для работы индексов</a:t>
                      </a:r>
                      <a:endParaRPr lang="en-GB" dirty="0">
                        <a:effectLst/>
                      </a:endParaRPr>
                    </a:p>
                  </a:txBody>
                  <a:tcPr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18882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B5B50B9-0FF3-0347-97B9-772099104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95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0F663-CFDC-3D41-B20D-DD40396D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Балансировка деревьев</a:t>
            </a:r>
            <a:endParaRPr lang="en-R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5F0808-50AF-BA4A-86AD-C23E61A4F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0710"/>
            <a:ext cx="10515600" cy="3781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BE506A-77E7-B342-AC79-A11DA85D3185}"/>
              </a:ext>
            </a:extLst>
          </p:cNvPr>
          <p:cNvSpPr txBox="1"/>
          <p:nvPr/>
        </p:nvSpPr>
        <p:spPr>
          <a:xfrm>
            <a:off x="2426328" y="6311899"/>
            <a:ext cx="389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Alex Petrov Database Internals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8159649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0421A-21D7-0743-BC7E-45A083A2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PostgreSQL. </a:t>
            </a:r>
            <a:r>
              <a:rPr lang="ru-RU" dirty="0"/>
              <a:t>Формат заголовка</a:t>
            </a:r>
            <a:endParaRPr lang="en-RU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D2ECA0-F650-4548-8FA3-817636C2F0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2084431"/>
              </p:ext>
            </p:extLst>
          </p:nvPr>
        </p:nvGraphicFramePr>
        <p:xfrm>
          <a:off x="1925968" y="1825625"/>
          <a:ext cx="8340064" cy="4351337"/>
        </p:xfrm>
        <a:graphic>
          <a:graphicData uri="http://schemas.openxmlformats.org/drawingml/2006/table">
            <a:tbl>
              <a:tblPr/>
              <a:tblGrid>
                <a:gridCol w="2085016">
                  <a:extLst>
                    <a:ext uri="{9D8B030D-6E8A-4147-A177-3AD203B41FA5}">
                      <a16:colId xmlns:a16="http://schemas.microsoft.com/office/drawing/2014/main" val="1161735461"/>
                    </a:ext>
                  </a:extLst>
                </a:gridCol>
                <a:gridCol w="2085016">
                  <a:extLst>
                    <a:ext uri="{9D8B030D-6E8A-4147-A177-3AD203B41FA5}">
                      <a16:colId xmlns:a16="http://schemas.microsoft.com/office/drawing/2014/main" val="982013744"/>
                    </a:ext>
                  </a:extLst>
                </a:gridCol>
                <a:gridCol w="1355002">
                  <a:extLst>
                    <a:ext uri="{9D8B030D-6E8A-4147-A177-3AD203B41FA5}">
                      <a16:colId xmlns:a16="http://schemas.microsoft.com/office/drawing/2014/main" val="990520908"/>
                    </a:ext>
                  </a:extLst>
                </a:gridCol>
                <a:gridCol w="2815030">
                  <a:extLst>
                    <a:ext uri="{9D8B030D-6E8A-4147-A177-3AD203B41FA5}">
                      <a16:colId xmlns:a16="http://schemas.microsoft.com/office/drawing/2014/main" val="4242472252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dirty="0">
                          <a:solidFill>
                            <a:srgbClr val="474747"/>
                          </a:solidFill>
                          <a:effectLst/>
                        </a:rPr>
                        <a:t>Поле</a:t>
                      </a:r>
                    </a:p>
                  </a:txBody>
                  <a:tcPr marL="72522" marR="72522" marT="36261" marB="36261" anchor="b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dirty="0">
                          <a:solidFill>
                            <a:srgbClr val="474747"/>
                          </a:solidFill>
                          <a:effectLst/>
                        </a:rPr>
                        <a:t>Тип</a:t>
                      </a:r>
                      <a:endParaRPr lang="en-GB" sz="1400" b="1" dirty="0">
                        <a:solidFill>
                          <a:srgbClr val="474747"/>
                        </a:solidFill>
                        <a:effectLst/>
                      </a:endParaRPr>
                    </a:p>
                  </a:txBody>
                  <a:tcPr marL="72522" marR="72522" marT="36261" marB="36261" anchor="b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dirty="0">
                          <a:solidFill>
                            <a:srgbClr val="474747"/>
                          </a:solidFill>
                          <a:effectLst/>
                        </a:rPr>
                        <a:t>Длина</a:t>
                      </a:r>
                      <a:endParaRPr lang="en-GB" sz="1400" b="1" dirty="0">
                        <a:solidFill>
                          <a:srgbClr val="474747"/>
                        </a:solidFill>
                        <a:effectLst/>
                      </a:endParaRPr>
                    </a:p>
                  </a:txBody>
                  <a:tcPr marL="72522" marR="72522" marT="36261" marB="36261" anchor="b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ru-RU" sz="1400" b="1" dirty="0">
                          <a:solidFill>
                            <a:srgbClr val="474747"/>
                          </a:solidFill>
                          <a:effectLst/>
                        </a:rPr>
                        <a:t>Описание</a:t>
                      </a:r>
                      <a:endParaRPr lang="en-GB" sz="1400" b="1" dirty="0">
                        <a:solidFill>
                          <a:srgbClr val="474747"/>
                        </a:solidFill>
                        <a:effectLst/>
                      </a:endParaRPr>
                    </a:p>
                  </a:txBody>
                  <a:tcPr marL="72522" marR="72522" marT="36261" marB="36261" anchor="b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C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78673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pd_lsn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PageXLogRecPtr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8 bytes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 dirty="0">
                          <a:effectLst/>
                        </a:rPr>
                        <a:t>LSN: </a:t>
                      </a:r>
                      <a:r>
                        <a:rPr lang="ru-RU" sz="1400" dirty="0">
                          <a:effectLst/>
                        </a:rPr>
                        <a:t>специальное числовое значение, отслеживающее номер последнего изменения</a:t>
                      </a:r>
                      <a:endParaRPr lang="en-GB" sz="1400" dirty="0">
                        <a:effectLst/>
                      </a:endParaRP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999563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pd_checksum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uint16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2 bytes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Контрольная сумма страницы</a:t>
                      </a:r>
                      <a:endParaRPr lang="en-GB" sz="1400" dirty="0">
                        <a:effectLst/>
                      </a:endParaRP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0135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pd_flags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uint16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2 bytes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Место для флагов</a:t>
                      </a:r>
                      <a:endParaRPr lang="en-GB" sz="1400" dirty="0">
                        <a:effectLst/>
                      </a:endParaRP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990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pd_lower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LocationIndex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2 bytes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Смещение до начала свободного места</a:t>
                      </a:r>
                      <a:endParaRPr lang="en-GB" sz="1400" dirty="0">
                        <a:effectLst/>
                      </a:endParaRP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095208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pd_upper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LocationIndex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2 bytes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Смещение до конца свободного места</a:t>
                      </a:r>
                      <a:endParaRPr lang="en-GB" sz="1400" dirty="0">
                        <a:effectLst/>
                      </a:endParaRP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20763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pd_special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LocationIndex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2 bytes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Смещение до специального пространства</a:t>
                      </a:r>
                      <a:endParaRPr lang="en-GB" sz="1400" dirty="0">
                        <a:effectLst/>
                      </a:endParaRP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08402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pd_pagesize_version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uint16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2 bytes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Размер страницы и версия формата страницы</a:t>
                      </a:r>
                      <a:endParaRPr lang="en-GB" sz="1400" dirty="0">
                        <a:effectLst/>
                      </a:endParaRP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540957"/>
                  </a:ext>
                </a:extLst>
              </a:tr>
              <a:tr h="507656"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pd_prune_xid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>
                          <a:effectLst/>
                        </a:rPr>
                        <a:t>TransactionId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400" dirty="0">
                          <a:effectLst/>
                        </a:rPr>
                        <a:t>4 bytes</a:t>
                      </a: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400" dirty="0">
                          <a:effectLst/>
                        </a:rPr>
                        <a:t>Тип для определения возможности пропуска страницы</a:t>
                      </a:r>
                      <a:endParaRPr lang="en-GB" sz="1400" dirty="0">
                        <a:effectLst/>
                      </a:endParaRPr>
                    </a:p>
                  </a:txBody>
                  <a:tcPr marL="72522" marR="72522" marT="36261" marB="36261">
                    <a:lnL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25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7425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DF6CC-C45C-1B4A-A870-53C9203C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MySQL. </a:t>
            </a:r>
            <a:r>
              <a:rPr lang="en-US" dirty="0" err="1"/>
              <a:t>InnoDB</a:t>
            </a:r>
            <a:r>
              <a:rPr lang="en-US" dirty="0"/>
              <a:t>. </a:t>
            </a:r>
            <a:r>
              <a:rPr lang="ru-RU" dirty="0"/>
              <a:t>Формат заголовка</a:t>
            </a:r>
            <a:endParaRPr lang="en-R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129BD-CBAE-D444-AD99-8BEAD1B7C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2985"/>
              </p:ext>
            </p:extLst>
          </p:nvPr>
        </p:nvGraphicFramePr>
        <p:xfrm>
          <a:off x="977774" y="1321807"/>
          <a:ext cx="9488032" cy="5130017"/>
        </p:xfrm>
        <a:graphic>
          <a:graphicData uri="http://schemas.openxmlformats.org/drawingml/2006/table">
            <a:tbl>
              <a:tblPr/>
              <a:tblGrid>
                <a:gridCol w="3162677">
                  <a:extLst>
                    <a:ext uri="{9D8B030D-6E8A-4147-A177-3AD203B41FA5}">
                      <a16:colId xmlns:a16="http://schemas.microsoft.com/office/drawing/2014/main" val="1725903494"/>
                    </a:ext>
                  </a:extLst>
                </a:gridCol>
                <a:gridCol w="806901">
                  <a:extLst>
                    <a:ext uri="{9D8B030D-6E8A-4147-A177-3AD203B41FA5}">
                      <a16:colId xmlns:a16="http://schemas.microsoft.com/office/drawing/2014/main" val="3355484919"/>
                    </a:ext>
                  </a:extLst>
                </a:gridCol>
                <a:gridCol w="5518454">
                  <a:extLst>
                    <a:ext uri="{9D8B030D-6E8A-4147-A177-3AD203B41FA5}">
                      <a16:colId xmlns:a16="http://schemas.microsoft.com/office/drawing/2014/main" val="3198730774"/>
                    </a:ext>
                  </a:extLst>
                </a:gridCol>
              </a:tblGrid>
              <a:tr h="181868">
                <a:tc>
                  <a:txBody>
                    <a:bodyPr/>
                    <a:lstStyle/>
                    <a:p>
                      <a:pPr fontAlgn="base"/>
                      <a:r>
                        <a:rPr lang="ru-RU" sz="1100" b="1" i="0" dirty="0">
                          <a:solidFill>
                            <a:srgbClr val="444444"/>
                          </a:solidFill>
                          <a:effectLst/>
                        </a:rPr>
                        <a:t>Имя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b="1" i="0" dirty="0">
                          <a:solidFill>
                            <a:srgbClr val="444444"/>
                          </a:solidFill>
                          <a:effectLst/>
                        </a:rPr>
                        <a:t>Размер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b="1" i="0" dirty="0">
                          <a:solidFill>
                            <a:srgbClr val="444444"/>
                          </a:solidFill>
                          <a:effectLst/>
                        </a:rPr>
                        <a:t>Описание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6732584"/>
                  </a:ext>
                </a:extLst>
              </a:tr>
              <a:tr h="318563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PAGE_N_DIR_SLOTS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Количество слотов в директории страниц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403735"/>
                  </a:ext>
                </a:extLst>
              </a:tr>
              <a:tr h="318563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PAGE_HEAP_TOP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Указатель на первую запись в куче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198376"/>
                  </a:ext>
                </a:extLst>
              </a:tr>
              <a:tr h="318563">
                <a:tc>
                  <a:txBody>
                    <a:bodyPr/>
                    <a:lstStyle/>
                    <a:p>
                      <a:pPr fontAlgn="base"/>
                      <a:r>
                        <a:rPr lang="en-GB" sz="1100" dirty="0">
                          <a:effectLst/>
                        </a:rPr>
                        <a:t>PAGE_N_HEAP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Число записей в куче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250042"/>
                  </a:ext>
                </a:extLst>
              </a:tr>
              <a:tr h="181868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PAGE_FREE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Указатель на первое свободное место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998401"/>
                  </a:ext>
                </a:extLst>
              </a:tr>
              <a:tr h="318563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PAGE_GARBAGE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Количество удаленных записей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805812"/>
                  </a:ext>
                </a:extLst>
              </a:tr>
              <a:tr h="318563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PAGE_LAST_INSERT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Указатель на последнюю вставленную строку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109384"/>
                  </a:ext>
                </a:extLst>
              </a:tr>
              <a:tr h="318563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PAGE_DIRECTION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Направление страницы</a:t>
                      </a:r>
                      <a:r>
                        <a:rPr lang="en-GB" sz="1100" dirty="0">
                          <a:effectLst/>
                        </a:rPr>
                        <a:t> PAGE_LEFT, PAGE_RIGHT, </a:t>
                      </a:r>
                      <a:r>
                        <a:rPr lang="ru-RU" sz="1100" dirty="0">
                          <a:effectLst/>
                        </a:rPr>
                        <a:t>или</a:t>
                      </a:r>
                      <a:r>
                        <a:rPr lang="en-GB" sz="1100" dirty="0">
                          <a:effectLst/>
                        </a:rPr>
                        <a:t> PAGE_NO_DIRECTION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227680"/>
                  </a:ext>
                </a:extLst>
              </a:tr>
              <a:tr h="455257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PAGE_N_DIRECTION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Количество последовательных вставок в одном направлении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674980"/>
                  </a:ext>
                </a:extLst>
              </a:tr>
              <a:tr h="181868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PAGE_N_RECS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Число пользовательских записей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323114"/>
                  </a:ext>
                </a:extLst>
              </a:tr>
              <a:tr h="591952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PAGE_MAX_TRX_ID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8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Наивысший </a:t>
                      </a:r>
                      <a:r>
                        <a:rPr lang="en-GB" sz="1100" dirty="0">
                          <a:effectLst/>
                        </a:rPr>
                        <a:t>ID </a:t>
                      </a:r>
                      <a:r>
                        <a:rPr lang="ru-RU" sz="1100" dirty="0">
                          <a:effectLst/>
                        </a:rPr>
                        <a:t>транзакции, который мог изменить страниц (для вторичных индексов)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510323"/>
                  </a:ext>
                </a:extLst>
              </a:tr>
              <a:tr h="318563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PAGE_LEVEL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2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Уровень в индексе </a:t>
                      </a:r>
                      <a:r>
                        <a:rPr lang="en-GB" sz="1100" dirty="0">
                          <a:effectLst/>
                        </a:rPr>
                        <a:t>(0 </a:t>
                      </a:r>
                      <a:r>
                        <a:rPr lang="ru-RU" sz="1100" dirty="0">
                          <a:effectLst/>
                        </a:rPr>
                        <a:t>для листа</a:t>
                      </a:r>
                      <a:r>
                        <a:rPr lang="en-GB" sz="1100" dirty="0">
                          <a:effectLst/>
                        </a:rPr>
                        <a:t>)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854871"/>
                  </a:ext>
                </a:extLst>
              </a:tr>
              <a:tr h="318563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PAGE_INDEX_ID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8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Идентификатор индекса, которому принадлежит страница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956244"/>
                  </a:ext>
                </a:extLst>
              </a:tr>
              <a:tr h="455257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PAGE_BTR_SEG_LEAF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10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1100" dirty="0">
                          <a:effectLst/>
                        </a:rPr>
                        <a:t>Заголовок файлового сегмента для листа </a:t>
                      </a:r>
                      <a:r>
                        <a:rPr lang="en-US" sz="1100" dirty="0">
                          <a:effectLst/>
                        </a:rPr>
                        <a:t>B</a:t>
                      </a:r>
                      <a:r>
                        <a:rPr lang="ru-RU" sz="1100" dirty="0">
                          <a:effectLst/>
                        </a:rPr>
                        <a:t>-дерева</a:t>
                      </a:r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583333"/>
                  </a:ext>
                </a:extLst>
              </a:tr>
              <a:tr h="455257">
                <a:tc>
                  <a:txBody>
                    <a:bodyPr/>
                    <a:lstStyle/>
                    <a:p>
                      <a:pPr fontAlgn="base"/>
                      <a:r>
                        <a:rPr lang="en-GB" sz="1100">
                          <a:effectLst/>
                        </a:rPr>
                        <a:t>PAGE_BTR_SEG_TOP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100">
                          <a:effectLst/>
                        </a:rPr>
                        <a:t>10</a:t>
                      </a: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dirty="0">
                          <a:effectLst/>
                        </a:rPr>
                        <a:t>Заголовок файлового сегмента для </a:t>
                      </a:r>
                      <a:r>
                        <a:rPr lang="ru-RU" sz="1100" dirty="0" err="1">
                          <a:effectLst/>
                        </a:rPr>
                        <a:t>нелистьевой</a:t>
                      </a:r>
                      <a:r>
                        <a:rPr lang="ru-RU" sz="1100" dirty="0">
                          <a:effectLst/>
                        </a:rPr>
                        <a:t> вершины </a:t>
                      </a:r>
                      <a:r>
                        <a:rPr lang="en-US" sz="1100" dirty="0">
                          <a:effectLst/>
                        </a:rPr>
                        <a:t>B</a:t>
                      </a:r>
                      <a:r>
                        <a:rPr lang="ru-RU" sz="1100" dirty="0">
                          <a:effectLst/>
                        </a:rPr>
                        <a:t>-дерева</a:t>
                      </a:r>
                      <a:endParaRPr lang="en-GB" sz="1100" dirty="0">
                        <a:effectLst/>
                      </a:endParaRPr>
                    </a:p>
                    <a:p>
                      <a:pPr fontAlgn="base"/>
                      <a:endParaRPr lang="en-GB" sz="1100" dirty="0">
                        <a:effectLst/>
                      </a:endParaRPr>
                    </a:p>
                  </a:txBody>
                  <a:tcPr marL="20984" marR="20984" marT="20145" marB="20145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364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559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55B9-C543-E041-BA6C-F26DB4B2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Детали имплементации </a:t>
            </a:r>
            <a:r>
              <a:rPr lang="en-US" dirty="0"/>
              <a:t>B+-</a:t>
            </a:r>
            <a:r>
              <a:rPr lang="ru-RU" dirty="0"/>
              <a:t>деревьев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8E351-F6C1-414E-B7F1-9695A7283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Graefe</a:t>
            </a:r>
            <a:r>
              <a:rPr lang="en-GB" dirty="0"/>
              <a:t>, Goetz. "Modern B-tree techniques." </a:t>
            </a:r>
            <a:r>
              <a:rPr lang="en-GB" i="1" dirty="0"/>
              <a:t>Foundations and Trends® in Databases</a:t>
            </a:r>
            <a:r>
              <a:rPr lang="en-GB" dirty="0"/>
              <a:t> 3.4 (2011): 203-402.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2467112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67EB6-0C57-3544-B9D2-EFA07E797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B-</a:t>
            </a:r>
            <a:r>
              <a:rPr lang="ru-RU" dirty="0"/>
              <a:t>деревья. Размер вершин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3FC15-80B9-F440-87D6-5FC4AA29C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Чем медленнее диск, тем больше размер вершины</a:t>
            </a:r>
          </a:p>
          <a:p>
            <a:r>
              <a:rPr lang="en-US" dirty="0"/>
              <a:t>HDD – 1 MB</a:t>
            </a:r>
          </a:p>
          <a:p>
            <a:r>
              <a:rPr lang="en-US" dirty="0"/>
              <a:t>SSD - 10 KB</a:t>
            </a:r>
          </a:p>
          <a:p>
            <a:r>
              <a:rPr lang="ru-RU" dirty="0"/>
              <a:t>Память – 512 </a:t>
            </a:r>
            <a:r>
              <a:rPr lang="en-US" dirty="0"/>
              <a:t>B</a:t>
            </a:r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В зависимости от типа операций размер также может варьироваться.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9837194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99B9F-9AAA-9B47-99DA-8006C6B3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B-</a:t>
            </a:r>
            <a:r>
              <a:rPr lang="ru-RU" dirty="0"/>
              <a:t>деревья. Отложенные слияния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67940-F362-7A40-A8C3-EEE42628A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Иногда слияния не самое эффективное решение.</a:t>
            </a:r>
          </a:p>
          <a:p>
            <a:pPr marL="0" indent="0">
              <a:buNone/>
            </a:pPr>
            <a:r>
              <a:rPr lang="ru-RU" dirty="0"/>
              <a:t>Поэтому иногда выполняется отложение моментального слияния.</a:t>
            </a:r>
          </a:p>
          <a:p>
            <a:pPr marL="0" indent="0">
              <a:buNone/>
            </a:pPr>
            <a:r>
              <a:rPr lang="ru-RU" dirty="0"/>
              <a:t>Для этого могут быть использованы страницы переполнения.</a:t>
            </a:r>
          </a:p>
        </p:txBody>
      </p:sp>
    </p:spTree>
    <p:extLst>
      <p:ext uri="{BB962C8B-B14F-4D97-AF65-F5344CB8AC3E}">
        <p14:creationId xmlns:p14="http://schemas.microsoft.com/office/powerpoint/2010/main" val="3041401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7BB98-55A2-AC4B-BE63-420A75F8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– деревья. Поиск элемента по странице</a:t>
            </a:r>
            <a:endParaRPr lang="en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310D-3D53-9547-8E95-0A368A6D3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878"/>
            <a:ext cx="9427357" cy="2491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A1129B-840B-C74D-8D58-75DC12F522EA}"/>
              </a:ext>
            </a:extLst>
          </p:cNvPr>
          <p:cNvSpPr txBox="1"/>
          <p:nvPr/>
        </p:nvSpPr>
        <p:spPr>
          <a:xfrm>
            <a:off x="8003263" y="2326741"/>
            <a:ext cx="417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 целях оптимизации </a:t>
            </a:r>
            <a:r>
              <a:rPr lang="en-US" dirty="0" err="1"/>
              <a:t>ItemId</a:t>
            </a:r>
            <a:r>
              <a:rPr lang="en-US" dirty="0"/>
              <a:t> </a:t>
            </a:r>
            <a:r>
              <a:rPr lang="ru-RU" dirty="0"/>
              <a:t>может быть</a:t>
            </a:r>
          </a:p>
          <a:p>
            <a:r>
              <a:rPr lang="ru-RU" dirty="0"/>
              <a:t>Расширен для ускорения поиска по </a:t>
            </a:r>
          </a:p>
          <a:p>
            <a:r>
              <a:rPr lang="ru-RU" dirty="0"/>
              <a:t>странице  уменьшения работы </a:t>
            </a:r>
            <a:r>
              <a:rPr lang="ru-RU" dirty="0" err="1"/>
              <a:t>кеша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412580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6EA26-6B73-F444-A54D-9B5F77494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Поиск внутри вершины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38527-4D35-DD4E-A740-A8187DAC0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Линейный</a:t>
            </a:r>
            <a:endParaRPr lang="en-US" dirty="0"/>
          </a:p>
          <a:p>
            <a:r>
              <a:rPr lang="ru-RU" dirty="0"/>
              <a:t>Бинарный</a:t>
            </a:r>
          </a:p>
          <a:p>
            <a:r>
              <a:rPr lang="ru-RU" dirty="0"/>
              <a:t>Аппроксимация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en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289FD-F708-E04B-B6A9-EF2998C0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807" y="1768431"/>
            <a:ext cx="7276031" cy="2973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2E4A2E-C69B-4B4B-BA89-04C0023003B2}"/>
              </a:ext>
            </a:extLst>
          </p:cNvPr>
          <p:cNvSpPr txBox="1"/>
          <p:nvPr/>
        </p:nvSpPr>
        <p:spPr>
          <a:xfrm>
            <a:off x="6096000" y="5305331"/>
            <a:ext cx="4016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Рисунок </a:t>
            </a:r>
            <a:r>
              <a:rPr lang="en-US" dirty="0"/>
              <a:t>Alex Petrov Database Internals</a:t>
            </a:r>
            <a:endParaRPr lang="en-RU" dirty="0"/>
          </a:p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3870773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C779-8A26-3148-B9F0-C3E2C497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Оптимизации </a:t>
            </a:r>
            <a:r>
              <a:rPr lang="en-RU" dirty="0"/>
              <a:t>B+-</a:t>
            </a:r>
            <a:r>
              <a:rPr lang="ru-RU" dirty="0"/>
              <a:t>деревьев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2F29-8FD7-D742-A4EF-0A396076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Компрессия префиксов для строковых индексов</a:t>
            </a:r>
          </a:p>
          <a:p>
            <a:r>
              <a:rPr lang="ru-RU" dirty="0"/>
              <a:t>Если на всей странице все слова начинаются с </a:t>
            </a:r>
            <a:r>
              <a:rPr lang="en-US" dirty="0"/>
              <a:t>sol, </a:t>
            </a:r>
            <a:r>
              <a:rPr lang="ru-RU" dirty="0"/>
              <a:t>ключ может содержать часть строки. Например (</a:t>
            </a:r>
            <a:r>
              <a:rPr lang="en-US" dirty="0" err="1"/>
              <a:t>ution</a:t>
            </a:r>
            <a:r>
              <a:rPr lang="en-US" dirty="0"/>
              <a:t>, </a:t>
            </a:r>
            <a:r>
              <a:rPr lang="en-US" dirty="0" err="1"/>
              <a:t>itude</a:t>
            </a:r>
            <a:r>
              <a:rPr lang="en-US" dirty="0"/>
              <a:t>), </a:t>
            </a:r>
            <a:r>
              <a:rPr lang="ru-RU" dirty="0"/>
              <a:t>при этом СУБД будет самостоятельно выполнять конкатенацию строк.</a:t>
            </a:r>
          </a:p>
        </p:txBody>
      </p:sp>
    </p:spTree>
    <p:extLst>
      <p:ext uri="{BB962C8B-B14F-4D97-AF65-F5344CB8AC3E}">
        <p14:creationId xmlns:p14="http://schemas.microsoft.com/office/powerpoint/2010/main" val="33127221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C779-8A26-3148-B9F0-C3E2C4975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Оптимизации </a:t>
            </a:r>
            <a:r>
              <a:rPr lang="en-RU" dirty="0"/>
              <a:t>B+-</a:t>
            </a:r>
            <a:r>
              <a:rPr lang="ru-RU" dirty="0"/>
              <a:t>деревьев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2F29-8FD7-D742-A4EF-0A396076C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Отброс суффиксов для внутренней вершины</a:t>
            </a:r>
          </a:p>
          <a:p>
            <a:r>
              <a:rPr lang="ru-RU" dirty="0"/>
              <a:t>Если листья </a:t>
            </a:r>
            <a:r>
              <a:rPr lang="ru-RU" dirty="0" err="1"/>
              <a:t>содержят</a:t>
            </a:r>
            <a:r>
              <a:rPr lang="ru-RU" dirty="0"/>
              <a:t> слова, начиная с </a:t>
            </a:r>
            <a:r>
              <a:rPr lang="en-US" dirty="0"/>
              <a:t>L, </a:t>
            </a:r>
            <a:r>
              <a:rPr lang="ru-RU" dirty="0"/>
              <a:t>то достаточно хранить несколько первых букв, а не все первое слово.</a:t>
            </a:r>
          </a:p>
        </p:txBody>
      </p:sp>
    </p:spTree>
    <p:extLst>
      <p:ext uri="{BB962C8B-B14F-4D97-AF65-F5344CB8AC3E}">
        <p14:creationId xmlns:p14="http://schemas.microsoft.com/office/powerpoint/2010/main" val="1200534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A22E-7FAF-E64D-B61A-A06C48A7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Массовая вставка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1BC8-6237-0343-99BE-EEE942DA0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вставке большого числа строк, поэлементная вставка может быть крайне затратной.</a:t>
            </a:r>
          </a:p>
          <a:p>
            <a:r>
              <a:rPr lang="ru-RU" dirty="0"/>
              <a:t>Осуществляется построение маленького </a:t>
            </a:r>
            <a:r>
              <a:rPr lang="en-US" dirty="0"/>
              <a:t>B+-</a:t>
            </a:r>
            <a:r>
              <a:rPr lang="ru-RU" dirty="0"/>
              <a:t>дерева для вставляемых элементов.</a:t>
            </a:r>
          </a:p>
          <a:p>
            <a:r>
              <a:rPr lang="ru-RU" dirty="0"/>
              <a:t>После этого осуществляется слияние двух деревьев.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279101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1D41-8EF1-BB42-9E58-8AB46B0E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Сбалансированные деревья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96354-24CB-654C-AFA1-7370E869C6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Дерево называется </a:t>
                </a:r>
                <a:r>
                  <a:rPr lang="ru-RU" dirty="0" err="1"/>
                  <a:t>сбаланисрованным</a:t>
                </a:r>
                <a:r>
                  <a:rPr lang="en-US" dirty="0"/>
                  <a:t> (</a:t>
                </a:r>
                <a:r>
                  <a:rPr lang="ru-RU" dirty="0"/>
                  <a:t>другое название </a:t>
                </a:r>
                <a:r>
                  <a:rPr lang="en-US" dirty="0"/>
                  <a:t>AVL-</a:t>
                </a:r>
                <a:r>
                  <a:rPr lang="ru-RU" dirty="0"/>
                  <a:t>дерево</a:t>
                </a:r>
                <a:r>
                  <a:rPr lang="en-US" dirty="0"/>
                  <a:t>, Adelson-</a:t>
                </a:r>
                <a:r>
                  <a:rPr lang="en-US" dirty="0" err="1"/>
                  <a:t>Velsky</a:t>
                </a:r>
                <a:r>
                  <a:rPr lang="en-US" dirty="0"/>
                  <a:t>, Landis), </a:t>
                </a:r>
                <a:r>
                  <a:rPr lang="ru-RU" dirty="0"/>
                  <a:t>если разница в высоте двух поддеревьев любой вершины  не более одного.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ru-RU" dirty="0"/>
                  <a:t>Высота дерева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RU" dirty="0"/>
                  <a:t>, </a:t>
                </a:r>
                <a:r>
                  <a:rPr lang="ru-RU" dirty="0"/>
                  <a:t>поэтому время поиска в худшем сокращается до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RU" dirty="0"/>
                  <a:t> </a:t>
                </a:r>
                <a:r>
                  <a:rPr lang="ru-RU" dirty="0"/>
                  <a:t>где время поиска может быть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RU" dirty="0"/>
              </a:p>
              <a:p>
                <a:pPr marL="0" indent="0">
                  <a:buNone/>
                </a:pPr>
                <a:r>
                  <a:rPr lang="ru-RU" dirty="0"/>
                  <a:t>Алгоритм вставки усложняется, так как требуется </a:t>
                </a:r>
                <a:r>
                  <a:rPr lang="ru-RU" dirty="0" err="1"/>
                  <a:t>ребалансировка</a:t>
                </a:r>
                <a:r>
                  <a:rPr lang="ru-RU" dirty="0"/>
                  <a:t> каждый раз. </a:t>
                </a:r>
                <a:endParaRPr lang="en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996354-24CB-654C-AFA1-7370E869C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1568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4110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3CF9-3E2E-BE43-9349-05212CEB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Неуникальный индекс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8A18B-2A4B-E54E-92F9-AC1C3FB2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Добавить уникальное поле в индекс. Например</a:t>
            </a:r>
            <a:r>
              <a:rPr lang="en-US" dirty="0"/>
              <a:t>, </a:t>
            </a:r>
            <a:r>
              <a:rPr lang="en-US" dirty="0" err="1"/>
              <a:t>rowid</a:t>
            </a:r>
            <a:endParaRPr lang="en-US" dirty="0"/>
          </a:p>
          <a:p>
            <a:r>
              <a:rPr lang="ru-RU"/>
              <a:t>Страницы переполнения</a:t>
            </a:r>
          </a:p>
          <a:p>
            <a:pPr marL="0" indent="0">
              <a:buNone/>
            </a:pP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76940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3F17-D764-8B4E-8531-452FCF9E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Деревья для структура хранения на диске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E9457-495C-CC4E-B614-4713F0B4B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Из-за низкой степени разветвления, балансировка, перемещение вершин и обновление указателей является довольно частой операцией, что не эффективно при работе со структурами на диске.</a:t>
            </a:r>
          </a:p>
          <a:p>
            <a:pPr marL="0" indent="0">
              <a:buNone/>
            </a:pPr>
            <a:r>
              <a:rPr lang="ru-RU" dirty="0"/>
              <a:t>При работе со структурами на диске может возникнуть проблема с локальностью (соседство по значениям не гарантирует соседство на диске). Вариант решения данной проблемы – Страничные бинарные деревья. 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953697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3644</TotalTime>
  <Words>2298</Words>
  <Application>Microsoft Macintosh PowerPoint</Application>
  <PresentationFormat>Widescreen</PresentationFormat>
  <Paragraphs>371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Office Theme</vt:lpstr>
      <vt:lpstr>Деревья 1</vt:lpstr>
      <vt:lpstr>Индекс таблицы</vt:lpstr>
      <vt:lpstr>Индексы таблицы </vt:lpstr>
      <vt:lpstr>Поисковые деревья </vt:lpstr>
      <vt:lpstr>Поисковые деревья</vt:lpstr>
      <vt:lpstr>Поисковые деревья</vt:lpstr>
      <vt:lpstr>Балансировка деревьев</vt:lpstr>
      <vt:lpstr>Сбалансированные деревья</vt:lpstr>
      <vt:lpstr>Деревья для структура хранения на диске</vt:lpstr>
      <vt:lpstr>Деревья для структура хранения на диске</vt:lpstr>
      <vt:lpstr>Сруктуры для хранения на диске</vt:lpstr>
      <vt:lpstr>Сруктуры для хранения на диске</vt:lpstr>
      <vt:lpstr>SSD</vt:lpstr>
      <vt:lpstr>SSD</vt:lpstr>
      <vt:lpstr>Абстракция block device</vt:lpstr>
      <vt:lpstr>Абстракция block device</vt:lpstr>
      <vt:lpstr>Обработка блоков диска на примере ОС Linux</vt:lpstr>
      <vt:lpstr>Структуры для работы с диском</vt:lpstr>
      <vt:lpstr>Структуры для работы с диском</vt:lpstr>
      <vt:lpstr>Повсеместные B-деревья</vt:lpstr>
      <vt:lpstr>Семейство структур даннных B-деревьев </vt:lpstr>
      <vt:lpstr>B+ дерево</vt:lpstr>
      <vt:lpstr>Свойства B+ дерева</vt:lpstr>
      <vt:lpstr>Концептуальное описание структуры</vt:lpstr>
      <vt:lpstr>Концептуальное описание структуры</vt:lpstr>
      <vt:lpstr>Альтернативное изображение B+ деревьев</vt:lpstr>
      <vt:lpstr>B+ деревья</vt:lpstr>
      <vt:lpstr>B+ деревья</vt:lpstr>
      <vt:lpstr>Поиск значения</vt:lpstr>
      <vt:lpstr>Поиск значения</vt:lpstr>
      <vt:lpstr>Поиск значения</vt:lpstr>
      <vt:lpstr>Оценка сложности</vt:lpstr>
      <vt:lpstr>B+ - дерево. Вставка</vt:lpstr>
      <vt:lpstr>B+ Дерево Вставка</vt:lpstr>
      <vt:lpstr>B+ Дерево Вставка</vt:lpstr>
      <vt:lpstr>B+ Дерево Вставка</vt:lpstr>
      <vt:lpstr>B+ Дерево Вставка</vt:lpstr>
      <vt:lpstr>B+ Дерево Вставка</vt:lpstr>
      <vt:lpstr>B+ Дерево Вставка</vt:lpstr>
      <vt:lpstr>B+ дерево. Удаление </vt:lpstr>
      <vt:lpstr>B+ Дерево Удаление</vt:lpstr>
      <vt:lpstr>B+ Дерево Удаление</vt:lpstr>
      <vt:lpstr>B+ Дерево Удаление</vt:lpstr>
      <vt:lpstr>B+ Дерево Удаление</vt:lpstr>
      <vt:lpstr>B+ Дерево Удаление</vt:lpstr>
      <vt:lpstr>B+ Дерево Удаление</vt:lpstr>
      <vt:lpstr>B+ Дерево Удаление</vt:lpstr>
      <vt:lpstr>B+ Дерево Удаление</vt:lpstr>
      <vt:lpstr>Условие выборки для составного ключа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Составной ключ</vt:lpstr>
      <vt:lpstr>B+ Дерево. Заголовок страницы</vt:lpstr>
      <vt:lpstr>PostgreSQL. Формат страницы</vt:lpstr>
      <vt:lpstr>PostgreSQL. Формат заголовка</vt:lpstr>
      <vt:lpstr>MySQL. InnoDB. Формат заголовка</vt:lpstr>
      <vt:lpstr>Детали имплементации B+-деревьев</vt:lpstr>
      <vt:lpstr>B-деревья. Размер вершин</vt:lpstr>
      <vt:lpstr>B-деревья. Отложенные слияния</vt:lpstr>
      <vt:lpstr>В – деревья. Поиск элемента по странице</vt:lpstr>
      <vt:lpstr>Поиск внутри вершины</vt:lpstr>
      <vt:lpstr>Оптимизации B+-деревьев</vt:lpstr>
      <vt:lpstr>Оптимизации B+-деревьев</vt:lpstr>
      <vt:lpstr>Массовая вставка</vt:lpstr>
      <vt:lpstr>Неуникальный индекс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Деревья индексы 1</dc:title>
  <dc:creator>nikita bakanchev</dc:creator>
  <cp:lastModifiedBy>nikita bakanchev</cp:lastModifiedBy>
  <cp:revision>1</cp:revision>
  <dcterms:created xsi:type="dcterms:W3CDTF">2020-04-22T15:32:33Z</dcterms:created>
  <dcterms:modified xsi:type="dcterms:W3CDTF">2020-04-25T05:55:48Z</dcterms:modified>
</cp:coreProperties>
</file>